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57" r:id="rId3"/>
    <p:sldId id="274" r:id="rId4"/>
    <p:sldId id="275" r:id="rId5"/>
    <p:sldId id="276" r:id="rId6"/>
    <p:sldId id="277" r:id="rId7"/>
    <p:sldId id="279" r:id="rId8"/>
    <p:sldId id="278" r:id="rId9"/>
    <p:sldId id="280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6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ACFE0-9135-4622-A8AC-CCFD37A5BBA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D35C-E862-4EBE-952D-23774BC6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9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4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9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39BD2-A933-4C14-A151-097E241A878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E814-E6DB-44B2-A227-29CED14F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3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697415"/>
            <a:ext cx="12192000" cy="1160585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Biochemistry Department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Faculty of Dentistry 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6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Creatin</a:t>
            </a:r>
            <a:r>
              <a:rPr lang="en-US" dirty="0" smtClean="0"/>
              <a:t> Kinase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from heart and muscle </a:t>
            </a:r>
          </a:p>
          <a:p>
            <a:r>
              <a:rPr lang="en-US" dirty="0" smtClean="0"/>
              <a:t>When it increases, it means heart disease or myopathy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nzy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48" y="1205345"/>
            <a:ext cx="10996769" cy="329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6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1-Amylase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Pancreas and parotid gland</a:t>
            </a:r>
          </a:p>
          <a:p>
            <a:r>
              <a:rPr lang="en-US" dirty="0" smtClean="0"/>
              <a:t>In case it increases it means a pancreatic </a:t>
            </a:r>
            <a:r>
              <a:rPr lang="en-US" dirty="0" smtClean="0"/>
              <a:t>infection </a:t>
            </a:r>
            <a:r>
              <a:rPr lang="en-US" dirty="0" smtClean="0"/>
              <a:t>or </a:t>
            </a:r>
            <a:r>
              <a:rPr lang="en-US" dirty="0" err="1" smtClean="0"/>
              <a:t>parotitis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0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 Lipase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pancreas </a:t>
            </a:r>
          </a:p>
          <a:p>
            <a:r>
              <a:rPr lang="en-US" dirty="0" smtClean="0"/>
              <a:t>In case it increases it means pancreatic infection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44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3-Alkaline phosphatase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Bone and liver </a:t>
            </a:r>
          </a:p>
          <a:p>
            <a:r>
              <a:rPr lang="en-US" dirty="0" smtClean="0"/>
              <a:t>When it increases it means a bone disease (ex: Rickets). Or a liver disease (ex: Hepatitis)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17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 Acid Phosphatase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Prostate </a:t>
            </a:r>
          </a:p>
          <a:p>
            <a:endParaRPr lang="en-US" dirty="0"/>
          </a:p>
          <a:p>
            <a:r>
              <a:rPr lang="en-US" dirty="0" smtClean="0"/>
              <a:t>It is a tumor marker for prostate cancer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92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9039"/>
          </a:xfrm>
        </p:spPr>
        <p:txBody>
          <a:bodyPr>
            <a:normAutofit fontScale="90000"/>
          </a:bodyPr>
          <a:lstStyle/>
          <a:p>
            <a:r>
              <a:rPr lang="en-US" dirty="0"/>
              <a:t>5- </a:t>
            </a:r>
            <a:r>
              <a:rPr lang="en-US" dirty="0" smtClean="0"/>
              <a:t>Transaminases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3955"/>
            <a:ext cx="10515600" cy="427300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- Aspartate </a:t>
            </a:r>
            <a:r>
              <a:rPr lang="en-US" dirty="0"/>
              <a:t>transaminase(AST)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Origin</a:t>
            </a:r>
            <a:r>
              <a:rPr lang="en-US" dirty="0" smtClean="0"/>
              <a:t>: from heart and liver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When it increases, it means a heart disease. (Myocardial infraction) </a:t>
            </a:r>
          </a:p>
        </p:txBody>
      </p:sp>
    </p:spTree>
    <p:extLst>
      <p:ext uri="{BB962C8B-B14F-4D97-AF65-F5344CB8AC3E}">
        <p14:creationId xmlns:p14="http://schemas.microsoft.com/office/powerpoint/2010/main" val="661607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Alanine transaminase (ALT)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from liver and heart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ALT &amp;  AST increases                     Liver disease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AST only increases                   Heart disease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810000" y="4423774"/>
            <a:ext cx="1052186" cy="375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323567" y="3411256"/>
            <a:ext cx="1052186" cy="375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7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Origin: heart, Muscle, liver </a:t>
            </a:r>
          </a:p>
          <a:p>
            <a:r>
              <a:rPr lang="en-US" dirty="0" smtClean="0"/>
              <a:t>If it increases, it means a heart or a liver disease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81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162</Words>
  <Application>Microsoft Office PowerPoint</Application>
  <PresentationFormat>Custom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Biochemistry Department Faculty of Dentistry </vt:lpstr>
      <vt:lpstr>PowerPoint Presentation</vt:lpstr>
      <vt:lpstr>1-Amylase </vt:lpstr>
      <vt:lpstr>2- Lipase</vt:lpstr>
      <vt:lpstr>3-Alkaline phosphatase</vt:lpstr>
      <vt:lpstr>4- Acid Phosphatase</vt:lpstr>
      <vt:lpstr>5- Transaminases  </vt:lpstr>
      <vt:lpstr>Alanine transaminase (ALT)</vt:lpstr>
      <vt:lpstr>LDH</vt:lpstr>
      <vt:lpstr>Creatin Kinase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Ismail Guda</cp:lastModifiedBy>
  <cp:revision>49</cp:revision>
  <dcterms:created xsi:type="dcterms:W3CDTF">2019-03-10T15:29:36Z</dcterms:created>
  <dcterms:modified xsi:type="dcterms:W3CDTF">2020-04-12T08:30:29Z</dcterms:modified>
</cp:coreProperties>
</file>