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3" r:id="rId2"/>
    <p:sldId id="282" r:id="rId3"/>
    <p:sldId id="283" r:id="rId4"/>
    <p:sldId id="287" r:id="rId5"/>
    <p:sldId id="284" r:id="rId6"/>
    <p:sldId id="288" r:id="rId7"/>
    <p:sldId id="285" r:id="rId8"/>
    <p:sldId id="286" r:id="rId9"/>
    <p:sldId id="28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ACFE0-9135-4622-A8AC-CCFD37A5BBAD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ED35C-E862-4EBE-952D-23774BC6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98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96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77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47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899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1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94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81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05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36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037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697415"/>
            <a:ext cx="12192000" cy="1160585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Biochemistry Department</a:t>
            </a:r>
            <a:br>
              <a:rPr lang="en-US" sz="4000" b="1" dirty="0" smtClean="0">
                <a:solidFill>
                  <a:srgbClr val="C00000"/>
                </a:solidFill>
              </a:rPr>
            </a:br>
            <a:r>
              <a:rPr lang="en-US" sz="4000" b="1" dirty="0" smtClean="0">
                <a:solidFill>
                  <a:srgbClr val="C00000"/>
                </a:solidFill>
              </a:rPr>
              <a:t>Faculty of Dentistry </a:t>
            </a:r>
            <a:endParaRPr lang="en-U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16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cholester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898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2513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Cholesterol is synthesized in liver then intestine and can be found in diet. </a:t>
            </a:r>
          </a:p>
          <a:p>
            <a:r>
              <a:rPr lang="en-US" dirty="0" smtClean="0"/>
              <a:t>Normal range: 150-200 mg/dl </a:t>
            </a:r>
          </a:p>
          <a:p>
            <a:r>
              <a:rPr lang="en-US" dirty="0" err="1" smtClean="0"/>
              <a:t>Hypercholesteremia</a:t>
            </a:r>
            <a:r>
              <a:rPr lang="en-US" dirty="0" smtClean="0"/>
              <a:t>: more than 220 mg/dl </a:t>
            </a:r>
          </a:p>
          <a:p>
            <a:r>
              <a:rPr lang="en-US" dirty="0" err="1" smtClean="0"/>
              <a:t>Hypocholestremia</a:t>
            </a:r>
            <a:r>
              <a:rPr lang="en-US" dirty="0" smtClean="0"/>
              <a:t> : less than 120 mg/dl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15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Cholesterol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component of cell membrane (phospholipids)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Synthesis of (Derivatives):</a:t>
            </a:r>
          </a:p>
          <a:p>
            <a:r>
              <a:rPr lang="en-US" dirty="0" smtClean="0"/>
              <a:t>1- Steroid hormones</a:t>
            </a:r>
          </a:p>
          <a:p>
            <a:r>
              <a:rPr lang="en-US" dirty="0" smtClean="0"/>
              <a:t>2- Plasma lipoproteins</a:t>
            </a:r>
          </a:p>
          <a:p>
            <a:r>
              <a:rPr lang="en-US" dirty="0" smtClean="0"/>
              <a:t>3- Vitamin D3</a:t>
            </a:r>
          </a:p>
          <a:p>
            <a:r>
              <a:rPr lang="en-US" dirty="0" smtClean="0"/>
              <a:t>4- Bile salts and acids</a:t>
            </a:r>
          </a:p>
        </p:txBody>
      </p:sp>
    </p:spTree>
    <p:extLst>
      <p:ext uri="{BB962C8B-B14F-4D97-AF65-F5344CB8AC3E}">
        <p14:creationId xmlns:p14="http://schemas.microsoft.com/office/powerpoint/2010/main" val="3554369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Synthesis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15635" y="1856509"/>
            <a:ext cx="2715491" cy="18703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Acetyl CoA 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3823854" y="1967345"/>
            <a:ext cx="3449781" cy="18980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HMG Co A reductase 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8160326" y="1856509"/>
            <a:ext cx="2715491" cy="18703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Cholesterol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146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38" y="2780778"/>
            <a:ext cx="2725148" cy="1445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407047" y="3172309"/>
            <a:ext cx="2542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Bile salts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9031267" y="2895299"/>
            <a:ext cx="2054268" cy="10772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432132" y="3306871"/>
            <a:ext cx="5260931" cy="375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72624" y="1960323"/>
            <a:ext cx="2768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Hyperthyroidism 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9369468" y="1866191"/>
            <a:ext cx="1565753" cy="6264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26718" y="1938309"/>
            <a:ext cx="2605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Hypocholesteremia </a:t>
            </a:r>
            <a:endParaRPr lang="en-US" dirty="0"/>
          </a:p>
        </p:txBody>
      </p:sp>
      <p:sp>
        <p:nvSpPr>
          <p:cNvPr id="11" name="Down Arrow 10"/>
          <p:cNvSpPr/>
          <p:nvPr/>
        </p:nvSpPr>
        <p:spPr>
          <a:xfrm flipV="1">
            <a:off x="10083453" y="1938309"/>
            <a:ext cx="187889" cy="3913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 flipV="1">
            <a:off x="9747338" y="1938309"/>
            <a:ext cx="187889" cy="3913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 flipV="1">
            <a:off x="10463409" y="1938309"/>
            <a:ext cx="187889" cy="3913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9340240" y="4887052"/>
            <a:ext cx="1565753" cy="6264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9699319" y="4997887"/>
            <a:ext cx="217119" cy="3944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10043785" y="4997887"/>
            <a:ext cx="202505" cy="3716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10340234" y="4997886"/>
            <a:ext cx="217119" cy="3924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210826" y="4997887"/>
            <a:ext cx="2179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Hypothyroidism 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76404" y="5062315"/>
            <a:ext cx="2755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Hypercholestremia</a:t>
            </a:r>
            <a:r>
              <a:rPr lang="en-US" sz="2400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538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Hypercholestremia</a:t>
            </a:r>
            <a:r>
              <a:rPr lang="en-US" dirty="0" smtClean="0"/>
              <a:t> Causes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Diet rich in carbohydrates </a:t>
            </a:r>
          </a:p>
          <a:p>
            <a:r>
              <a:rPr lang="en-US" dirty="0" smtClean="0"/>
              <a:t>Diet rich in fats </a:t>
            </a:r>
          </a:p>
          <a:p>
            <a:r>
              <a:rPr lang="en-US" dirty="0" smtClean="0"/>
              <a:t>Smoking and coffee </a:t>
            </a:r>
          </a:p>
          <a:p>
            <a:r>
              <a:rPr lang="en-US" dirty="0" smtClean="0"/>
              <a:t>Diabetes </a:t>
            </a:r>
          </a:p>
          <a:p>
            <a:r>
              <a:rPr lang="en-US" dirty="0" smtClean="0"/>
              <a:t>Hypothyroidism </a:t>
            </a:r>
          </a:p>
          <a:p>
            <a:r>
              <a:rPr lang="en-US" dirty="0" smtClean="0"/>
              <a:t>Obstructive jaundice </a:t>
            </a:r>
          </a:p>
          <a:p>
            <a:r>
              <a:rPr lang="en-US" dirty="0" err="1" smtClean="0"/>
              <a:t>Nephrotitis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35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Hypocholesteremia</a:t>
            </a:r>
            <a:r>
              <a:rPr lang="en-US" dirty="0"/>
              <a:t>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Liver disease </a:t>
            </a:r>
          </a:p>
          <a:p>
            <a:r>
              <a:rPr lang="en-US" dirty="0" smtClean="0"/>
              <a:t>Diet poor in fats and carbs </a:t>
            </a:r>
          </a:p>
          <a:p>
            <a:r>
              <a:rPr lang="en-US" dirty="0"/>
              <a:t>Hyperthyroidism</a:t>
            </a:r>
          </a:p>
        </p:txBody>
      </p:sp>
    </p:spTree>
    <p:extLst>
      <p:ext uri="{BB962C8B-B14F-4D97-AF65-F5344CB8AC3E}">
        <p14:creationId xmlns:p14="http://schemas.microsoft.com/office/powerpoint/2010/main" val="3223364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148" y="1016478"/>
            <a:ext cx="10515600" cy="1325563"/>
          </a:xfrm>
        </p:spPr>
        <p:txBody>
          <a:bodyPr>
            <a:normAutofit/>
          </a:bodyPr>
          <a:lstStyle/>
          <a:p>
            <a:r>
              <a:rPr lang="en-US" sz="6000" b="1" u="sng" dirty="0" smtClean="0"/>
              <a:t>Complications</a:t>
            </a:r>
            <a:r>
              <a:rPr lang="en-US" sz="6000" dirty="0" smtClean="0"/>
              <a:t>: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68043"/>
            <a:ext cx="10515600" cy="3508919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Atherosclerosis and coronary heart disease.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18693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112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Biochemistry Department Faculty of Dentistry </vt:lpstr>
      <vt:lpstr>PowerPoint Presentation</vt:lpstr>
      <vt:lpstr>PowerPoint Presentation</vt:lpstr>
      <vt:lpstr>Cholesterol </vt:lpstr>
      <vt:lpstr>Synthesis </vt:lpstr>
      <vt:lpstr>PowerPoint Presentation</vt:lpstr>
      <vt:lpstr>Hypercholestremia Causes </vt:lpstr>
      <vt:lpstr>Hypocholesteremia Causes</vt:lpstr>
      <vt:lpstr>Complications: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Marwa Ehab Mohamed Zaky</cp:lastModifiedBy>
  <cp:revision>49</cp:revision>
  <dcterms:created xsi:type="dcterms:W3CDTF">2019-03-10T15:29:36Z</dcterms:created>
  <dcterms:modified xsi:type="dcterms:W3CDTF">2020-11-04T11:07:08Z</dcterms:modified>
</cp:coreProperties>
</file>