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66" r:id="rId13"/>
    <p:sldId id="267" r:id="rId14"/>
  </p:sldIdLst>
  <p:sldSz cx="18288000" cy="10287000"/>
  <p:notesSz cx="18288000" cy="10287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94"/>
  </p:normalViewPr>
  <p:slideViewPr>
    <p:cSldViewPr>
      <p:cViewPr varScale="1">
        <p:scale>
          <a:sx n="73" d="100"/>
          <a:sy n="73" d="100"/>
        </p:scale>
        <p:origin x="680" y="19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71600" y="3188970"/>
            <a:ext cx="15544800" cy="2160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5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5/20/23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85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5/20/23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85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5/20/23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85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5/20/23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5/20/23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FFAE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64187" y="915335"/>
            <a:ext cx="17359625" cy="21316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5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88764" y="4401092"/>
            <a:ext cx="16101694" cy="34613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5/20/23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8.png"/><Relationship Id="rId7" Type="http://schemas.openxmlformats.org/officeDocument/2006/relationships/image" Target="../media/image1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8.png"/><Relationship Id="rId7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g"/><Relationship Id="rId5" Type="http://schemas.openxmlformats.org/officeDocument/2006/relationships/image" Target="../media/image15.png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30.png"/><Relationship Id="rId7" Type="http://schemas.openxmlformats.org/officeDocument/2006/relationships/image" Target="../media/image31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34.png"/><Relationship Id="rId4" Type="http://schemas.openxmlformats.org/officeDocument/2006/relationships/image" Target="../media/image3.png"/><Relationship Id="rId9" Type="http://schemas.openxmlformats.org/officeDocument/2006/relationships/image" Target="../media/image33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16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891826" y="0"/>
            <a:ext cx="2396172" cy="4348401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0" y="970212"/>
            <a:ext cx="17357725" cy="9317355"/>
            <a:chOff x="0" y="970212"/>
            <a:chExt cx="17357725" cy="9317355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6354538"/>
              <a:ext cx="4220815" cy="3932461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3617127" y="1774659"/>
              <a:ext cx="11488420" cy="7521575"/>
            </a:xfrm>
            <a:custGeom>
              <a:avLst/>
              <a:gdLst/>
              <a:ahLst/>
              <a:cxnLst/>
              <a:rect l="l" t="t" r="r" b="b"/>
              <a:pathLst>
                <a:path w="11488419" h="7521575">
                  <a:moveTo>
                    <a:pt x="11426953" y="7520998"/>
                  </a:moveTo>
                  <a:lnTo>
                    <a:pt x="61695" y="7520998"/>
                  </a:lnTo>
                  <a:lnTo>
                    <a:pt x="37793" y="7516112"/>
                  </a:lnTo>
                  <a:lnTo>
                    <a:pt x="18170" y="7502827"/>
                  </a:lnTo>
                  <a:lnTo>
                    <a:pt x="4885" y="7483204"/>
                  </a:lnTo>
                  <a:lnTo>
                    <a:pt x="0" y="7459303"/>
                  </a:lnTo>
                  <a:lnTo>
                    <a:pt x="0" y="61695"/>
                  </a:lnTo>
                  <a:lnTo>
                    <a:pt x="4885" y="37793"/>
                  </a:lnTo>
                  <a:lnTo>
                    <a:pt x="18170" y="18170"/>
                  </a:lnTo>
                  <a:lnTo>
                    <a:pt x="37793" y="4885"/>
                  </a:lnTo>
                  <a:lnTo>
                    <a:pt x="61695" y="0"/>
                  </a:lnTo>
                  <a:lnTo>
                    <a:pt x="11426108" y="0"/>
                  </a:lnTo>
                  <a:lnTo>
                    <a:pt x="11450009" y="4885"/>
                  </a:lnTo>
                  <a:lnTo>
                    <a:pt x="11469632" y="18170"/>
                  </a:lnTo>
                  <a:lnTo>
                    <a:pt x="11482917" y="37793"/>
                  </a:lnTo>
                  <a:lnTo>
                    <a:pt x="11487803" y="61695"/>
                  </a:lnTo>
                  <a:lnTo>
                    <a:pt x="11487803" y="7458458"/>
                  </a:lnTo>
                  <a:lnTo>
                    <a:pt x="11483406" y="7482848"/>
                  </a:lnTo>
                  <a:lnTo>
                    <a:pt x="11470373" y="7502722"/>
                  </a:lnTo>
                  <a:lnTo>
                    <a:pt x="11450842" y="7516099"/>
                  </a:lnTo>
                  <a:lnTo>
                    <a:pt x="11426953" y="752099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3595998" y="1753531"/>
              <a:ext cx="11527790" cy="7563484"/>
            </a:xfrm>
            <a:custGeom>
              <a:avLst/>
              <a:gdLst/>
              <a:ahLst/>
              <a:cxnLst/>
              <a:rect l="l" t="t" r="r" b="b"/>
              <a:pathLst>
                <a:path w="11527790" h="7563484">
                  <a:moveTo>
                    <a:pt x="11448082" y="7563255"/>
                  </a:moveTo>
                  <a:lnTo>
                    <a:pt x="82823" y="7563255"/>
                  </a:lnTo>
                  <a:lnTo>
                    <a:pt x="50629" y="7556731"/>
                  </a:lnTo>
                  <a:lnTo>
                    <a:pt x="24297" y="7538957"/>
                  </a:lnTo>
                  <a:lnTo>
                    <a:pt x="6523" y="7512626"/>
                  </a:lnTo>
                  <a:lnTo>
                    <a:pt x="0" y="7480431"/>
                  </a:lnTo>
                  <a:lnTo>
                    <a:pt x="0" y="82823"/>
                  </a:lnTo>
                  <a:lnTo>
                    <a:pt x="6523" y="50628"/>
                  </a:lnTo>
                  <a:lnTo>
                    <a:pt x="24297" y="24297"/>
                  </a:lnTo>
                  <a:lnTo>
                    <a:pt x="50629" y="6523"/>
                  </a:lnTo>
                  <a:lnTo>
                    <a:pt x="82822" y="0"/>
                  </a:lnTo>
                  <a:lnTo>
                    <a:pt x="11448084" y="0"/>
                  </a:lnTo>
                  <a:lnTo>
                    <a:pt x="11480276" y="6523"/>
                  </a:lnTo>
                  <a:lnTo>
                    <a:pt x="11506608" y="24297"/>
                  </a:lnTo>
                  <a:lnTo>
                    <a:pt x="11517019" y="39721"/>
                  </a:lnTo>
                  <a:lnTo>
                    <a:pt x="82823" y="39721"/>
                  </a:lnTo>
                  <a:lnTo>
                    <a:pt x="66105" y="43128"/>
                  </a:lnTo>
                  <a:lnTo>
                    <a:pt x="52398" y="52398"/>
                  </a:lnTo>
                  <a:lnTo>
                    <a:pt x="43128" y="66105"/>
                  </a:lnTo>
                  <a:lnTo>
                    <a:pt x="39721" y="82823"/>
                  </a:lnTo>
                  <a:lnTo>
                    <a:pt x="39721" y="7480431"/>
                  </a:lnTo>
                  <a:lnTo>
                    <a:pt x="43128" y="7497149"/>
                  </a:lnTo>
                  <a:lnTo>
                    <a:pt x="52398" y="7510856"/>
                  </a:lnTo>
                  <a:lnTo>
                    <a:pt x="66105" y="7520126"/>
                  </a:lnTo>
                  <a:lnTo>
                    <a:pt x="82823" y="7523533"/>
                  </a:lnTo>
                  <a:lnTo>
                    <a:pt x="11517019" y="7523533"/>
                  </a:lnTo>
                  <a:lnTo>
                    <a:pt x="11506608" y="7538957"/>
                  </a:lnTo>
                  <a:lnTo>
                    <a:pt x="11480276" y="7556731"/>
                  </a:lnTo>
                  <a:lnTo>
                    <a:pt x="11448082" y="7563255"/>
                  </a:lnTo>
                  <a:close/>
                </a:path>
                <a:path w="11527790" h="7563484">
                  <a:moveTo>
                    <a:pt x="11517019" y="7523533"/>
                  </a:moveTo>
                  <a:lnTo>
                    <a:pt x="11448082" y="7523533"/>
                  </a:lnTo>
                  <a:lnTo>
                    <a:pt x="11464800" y="7520126"/>
                  </a:lnTo>
                  <a:lnTo>
                    <a:pt x="11478507" y="7510856"/>
                  </a:lnTo>
                  <a:lnTo>
                    <a:pt x="11487777" y="7497149"/>
                  </a:lnTo>
                  <a:lnTo>
                    <a:pt x="11491184" y="7480431"/>
                  </a:lnTo>
                  <a:lnTo>
                    <a:pt x="11491184" y="82823"/>
                  </a:lnTo>
                  <a:lnTo>
                    <a:pt x="11487777" y="66105"/>
                  </a:lnTo>
                  <a:lnTo>
                    <a:pt x="11478507" y="52398"/>
                  </a:lnTo>
                  <a:lnTo>
                    <a:pt x="11464800" y="43128"/>
                  </a:lnTo>
                  <a:lnTo>
                    <a:pt x="11448082" y="39721"/>
                  </a:lnTo>
                  <a:lnTo>
                    <a:pt x="11517019" y="39721"/>
                  </a:lnTo>
                  <a:lnTo>
                    <a:pt x="11524383" y="50628"/>
                  </a:lnTo>
                  <a:lnTo>
                    <a:pt x="11527724" y="67118"/>
                  </a:lnTo>
                  <a:lnTo>
                    <a:pt x="11527724" y="7496136"/>
                  </a:lnTo>
                  <a:lnTo>
                    <a:pt x="11524383" y="7512626"/>
                  </a:lnTo>
                  <a:lnTo>
                    <a:pt x="11517019" y="7523533"/>
                  </a:lnTo>
                  <a:close/>
                </a:path>
              </a:pathLst>
            </a:custGeom>
            <a:solidFill>
              <a:srgbClr val="18181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291688" y="991340"/>
              <a:ext cx="11488420" cy="1000125"/>
            </a:xfrm>
            <a:custGeom>
              <a:avLst/>
              <a:gdLst/>
              <a:ahLst/>
              <a:cxnLst/>
              <a:rect l="l" t="t" r="r" b="b"/>
              <a:pathLst>
                <a:path w="11488419" h="1000125">
                  <a:moveTo>
                    <a:pt x="11426954" y="999548"/>
                  </a:moveTo>
                  <a:lnTo>
                    <a:pt x="61695" y="999548"/>
                  </a:lnTo>
                  <a:lnTo>
                    <a:pt x="37793" y="994662"/>
                  </a:lnTo>
                  <a:lnTo>
                    <a:pt x="18170" y="981377"/>
                  </a:lnTo>
                  <a:lnTo>
                    <a:pt x="4885" y="961754"/>
                  </a:lnTo>
                  <a:lnTo>
                    <a:pt x="0" y="937852"/>
                  </a:lnTo>
                  <a:lnTo>
                    <a:pt x="0" y="61695"/>
                  </a:lnTo>
                  <a:lnTo>
                    <a:pt x="4885" y="37793"/>
                  </a:lnTo>
                  <a:lnTo>
                    <a:pt x="18170" y="18170"/>
                  </a:lnTo>
                  <a:lnTo>
                    <a:pt x="37793" y="4885"/>
                  </a:lnTo>
                  <a:lnTo>
                    <a:pt x="61695" y="0"/>
                  </a:lnTo>
                  <a:lnTo>
                    <a:pt x="11426107" y="0"/>
                  </a:lnTo>
                  <a:lnTo>
                    <a:pt x="11450010" y="4885"/>
                  </a:lnTo>
                  <a:lnTo>
                    <a:pt x="11469633" y="18170"/>
                  </a:lnTo>
                  <a:lnTo>
                    <a:pt x="11482918" y="37793"/>
                  </a:lnTo>
                  <a:lnTo>
                    <a:pt x="11487804" y="61695"/>
                  </a:lnTo>
                  <a:lnTo>
                    <a:pt x="11487804" y="937007"/>
                  </a:lnTo>
                  <a:lnTo>
                    <a:pt x="11483406" y="961397"/>
                  </a:lnTo>
                  <a:lnTo>
                    <a:pt x="11470373" y="981272"/>
                  </a:lnTo>
                  <a:lnTo>
                    <a:pt x="11450842" y="994649"/>
                  </a:lnTo>
                  <a:lnTo>
                    <a:pt x="11426954" y="999548"/>
                  </a:lnTo>
                  <a:close/>
                </a:path>
              </a:pathLst>
            </a:custGeom>
            <a:solidFill>
              <a:srgbClr val="D9FAB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3270555" y="970215"/>
              <a:ext cx="11527790" cy="7363459"/>
            </a:xfrm>
            <a:custGeom>
              <a:avLst/>
              <a:gdLst/>
              <a:ahLst/>
              <a:cxnLst/>
              <a:rect l="l" t="t" r="r" b="b"/>
              <a:pathLst>
                <a:path w="11527790" h="7363459">
                  <a:moveTo>
                    <a:pt x="9191828" y="6615328"/>
                  </a:moveTo>
                  <a:lnTo>
                    <a:pt x="9188209" y="6567208"/>
                  </a:lnTo>
                  <a:lnTo>
                    <a:pt x="9177807" y="6521539"/>
                  </a:lnTo>
                  <a:lnTo>
                    <a:pt x="9161297" y="6478714"/>
                  </a:lnTo>
                  <a:lnTo>
                    <a:pt x="9139352" y="6439141"/>
                  </a:lnTo>
                  <a:lnTo>
                    <a:pt x="9112656" y="6403238"/>
                  </a:lnTo>
                  <a:lnTo>
                    <a:pt x="9121711" y="6431305"/>
                  </a:lnTo>
                  <a:lnTo>
                    <a:pt x="9127858" y="6460147"/>
                  </a:lnTo>
                  <a:lnTo>
                    <a:pt x="9131338" y="6489535"/>
                  </a:lnTo>
                  <a:lnTo>
                    <a:pt x="9132443" y="6519177"/>
                  </a:lnTo>
                  <a:lnTo>
                    <a:pt x="9132443" y="6942099"/>
                  </a:lnTo>
                  <a:lnTo>
                    <a:pt x="9129001" y="6990042"/>
                  </a:lnTo>
                  <a:lnTo>
                    <a:pt x="9119044" y="7036028"/>
                  </a:lnTo>
                  <a:lnTo>
                    <a:pt x="9103106" y="7079640"/>
                  </a:lnTo>
                  <a:lnTo>
                    <a:pt x="9081757" y="7120458"/>
                  </a:lnTo>
                  <a:lnTo>
                    <a:pt x="9055532" y="7158050"/>
                  </a:lnTo>
                  <a:lnTo>
                    <a:pt x="9024988" y="7192010"/>
                  </a:lnTo>
                  <a:lnTo>
                    <a:pt x="8990686" y="7221893"/>
                  </a:lnTo>
                  <a:lnTo>
                    <a:pt x="8953144" y="7247293"/>
                  </a:lnTo>
                  <a:lnTo>
                    <a:pt x="8912936" y="7267778"/>
                  </a:lnTo>
                  <a:lnTo>
                    <a:pt x="8870620" y="7282942"/>
                  </a:lnTo>
                  <a:lnTo>
                    <a:pt x="8826716" y="7292340"/>
                  </a:lnTo>
                  <a:lnTo>
                    <a:pt x="8781809" y="7295566"/>
                  </a:lnTo>
                  <a:lnTo>
                    <a:pt x="2667089" y="7295566"/>
                  </a:lnTo>
                  <a:lnTo>
                    <a:pt x="2629014" y="7293496"/>
                  </a:lnTo>
                  <a:lnTo>
                    <a:pt x="2591447" y="7287438"/>
                  </a:lnTo>
                  <a:lnTo>
                    <a:pt x="2554960" y="7277671"/>
                  </a:lnTo>
                  <a:lnTo>
                    <a:pt x="2520048" y="7264463"/>
                  </a:lnTo>
                  <a:lnTo>
                    <a:pt x="2551658" y="7293394"/>
                  </a:lnTo>
                  <a:lnTo>
                    <a:pt x="2587206" y="7317778"/>
                  </a:lnTo>
                  <a:lnTo>
                    <a:pt x="2626855" y="7337285"/>
                  </a:lnTo>
                  <a:lnTo>
                    <a:pt x="2670784" y="7351598"/>
                  </a:lnTo>
                  <a:lnTo>
                    <a:pt x="2719159" y="7360425"/>
                  </a:lnTo>
                  <a:lnTo>
                    <a:pt x="2772156" y="7363434"/>
                  </a:lnTo>
                  <a:lnTo>
                    <a:pt x="8866632" y="7363434"/>
                  </a:lnTo>
                  <a:lnTo>
                    <a:pt x="8914371" y="7359878"/>
                  </a:lnTo>
                  <a:lnTo>
                    <a:pt x="8960028" y="7349553"/>
                  </a:lnTo>
                  <a:lnTo>
                    <a:pt x="9003106" y="7332980"/>
                  </a:lnTo>
                  <a:lnTo>
                    <a:pt x="9043073" y="7310679"/>
                  </a:lnTo>
                  <a:lnTo>
                    <a:pt x="9063037" y="7295566"/>
                  </a:lnTo>
                  <a:lnTo>
                    <a:pt x="9079395" y="7283183"/>
                  </a:lnTo>
                  <a:lnTo>
                    <a:pt x="9111577" y="7251001"/>
                  </a:lnTo>
                  <a:lnTo>
                    <a:pt x="9139072" y="7214679"/>
                  </a:lnTo>
                  <a:lnTo>
                    <a:pt x="9161374" y="7174712"/>
                  </a:lnTo>
                  <a:lnTo>
                    <a:pt x="9177947" y="7131634"/>
                  </a:lnTo>
                  <a:lnTo>
                    <a:pt x="9188272" y="7085965"/>
                  </a:lnTo>
                  <a:lnTo>
                    <a:pt x="9191828" y="7038238"/>
                  </a:lnTo>
                  <a:lnTo>
                    <a:pt x="9191828" y="6615328"/>
                  </a:lnTo>
                  <a:close/>
                </a:path>
                <a:path w="11527790" h="7363459">
                  <a:moveTo>
                    <a:pt x="11527727" y="67119"/>
                  </a:moveTo>
                  <a:lnTo>
                    <a:pt x="11524386" y="50634"/>
                  </a:lnTo>
                  <a:lnTo>
                    <a:pt x="11517020" y="39725"/>
                  </a:lnTo>
                  <a:lnTo>
                    <a:pt x="11506606" y="24295"/>
                  </a:lnTo>
                  <a:lnTo>
                    <a:pt x="11491189" y="13893"/>
                  </a:lnTo>
                  <a:lnTo>
                    <a:pt x="11491189" y="82829"/>
                  </a:lnTo>
                  <a:lnTo>
                    <a:pt x="11491189" y="958989"/>
                  </a:lnTo>
                  <a:lnTo>
                    <a:pt x="11487772" y="975702"/>
                  </a:lnTo>
                  <a:lnTo>
                    <a:pt x="11478501" y="989406"/>
                  </a:lnTo>
                  <a:lnTo>
                    <a:pt x="11464798" y="998677"/>
                  </a:lnTo>
                  <a:lnTo>
                    <a:pt x="11448085" y="1002080"/>
                  </a:lnTo>
                  <a:lnTo>
                    <a:pt x="82816" y="1002080"/>
                  </a:lnTo>
                  <a:lnTo>
                    <a:pt x="66103" y="998677"/>
                  </a:lnTo>
                  <a:lnTo>
                    <a:pt x="52400" y="989406"/>
                  </a:lnTo>
                  <a:lnTo>
                    <a:pt x="43129" y="975702"/>
                  </a:lnTo>
                  <a:lnTo>
                    <a:pt x="39725" y="958989"/>
                  </a:lnTo>
                  <a:lnTo>
                    <a:pt x="39725" y="82829"/>
                  </a:lnTo>
                  <a:lnTo>
                    <a:pt x="43129" y="66103"/>
                  </a:lnTo>
                  <a:lnTo>
                    <a:pt x="52400" y="52400"/>
                  </a:lnTo>
                  <a:lnTo>
                    <a:pt x="66103" y="43129"/>
                  </a:lnTo>
                  <a:lnTo>
                    <a:pt x="82816" y="39725"/>
                  </a:lnTo>
                  <a:lnTo>
                    <a:pt x="11448085" y="39725"/>
                  </a:lnTo>
                  <a:lnTo>
                    <a:pt x="11464798" y="43129"/>
                  </a:lnTo>
                  <a:lnTo>
                    <a:pt x="11478501" y="52400"/>
                  </a:lnTo>
                  <a:lnTo>
                    <a:pt x="11487772" y="66103"/>
                  </a:lnTo>
                  <a:lnTo>
                    <a:pt x="11491189" y="82829"/>
                  </a:lnTo>
                  <a:lnTo>
                    <a:pt x="11491189" y="13893"/>
                  </a:lnTo>
                  <a:lnTo>
                    <a:pt x="11480279" y="6527"/>
                  </a:lnTo>
                  <a:lnTo>
                    <a:pt x="11448085" y="0"/>
                  </a:lnTo>
                  <a:lnTo>
                    <a:pt x="82816" y="0"/>
                  </a:lnTo>
                  <a:lnTo>
                    <a:pt x="50622" y="6527"/>
                  </a:lnTo>
                  <a:lnTo>
                    <a:pt x="24295" y="24295"/>
                  </a:lnTo>
                  <a:lnTo>
                    <a:pt x="6527" y="50634"/>
                  </a:lnTo>
                  <a:lnTo>
                    <a:pt x="0" y="82829"/>
                  </a:lnTo>
                  <a:lnTo>
                    <a:pt x="0" y="958989"/>
                  </a:lnTo>
                  <a:lnTo>
                    <a:pt x="6527" y="991184"/>
                  </a:lnTo>
                  <a:lnTo>
                    <a:pt x="24295" y="1017511"/>
                  </a:lnTo>
                  <a:lnTo>
                    <a:pt x="50622" y="1035278"/>
                  </a:lnTo>
                  <a:lnTo>
                    <a:pt x="71564" y="1039520"/>
                  </a:lnTo>
                  <a:lnTo>
                    <a:pt x="11459337" y="1039520"/>
                  </a:lnTo>
                  <a:lnTo>
                    <a:pt x="11480279" y="1035278"/>
                  </a:lnTo>
                  <a:lnTo>
                    <a:pt x="11506606" y="1017511"/>
                  </a:lnTo>
                  <a:lnTo>
                    <a:pt x="11517020" y="1002080"/>
                  </a:lnTo>
                  <a:lnTo>
                    <a:pt x="11524386" y="991184"/>
                  </a:lnTo>
                  <a:lnTo>
                    <a:pt x="11527727" y="974686"/>
                  </a:lnTo>
                  <a:lnTo>
                    <a:pt x="11527727" y="67119"/>
                  </a:lnTo>
                  <a:close/>
                </a:path>
              </a:pathLst>
            </a:custGeom>
            <a:solidFill>
              <a:srgbClr val="18181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612460" y="7164196"/>
              <a:ext cx="6759575" cy="1073785"/>
            </a:xfrm>
            <a:custGeom>
              <a:avLst/>
              <a:gdLst/>
              <a:ahLst/>
              <a:cxnLst/>
              <a:rect l="l" t="t" r="r" b="b"/>
              <a:pathLst>
                <a:path w="6759575" h="1073784">
                  <a:moveTo>
                    <a:pt x="6434248" y="1073306"/>
                  </a:moveTo>
                  <a:lnTo>
                    <a:pt x="325195" y="1073306"/>
                  </a:lnTo>
                  <a:lnTo>
                    <a:pt x="277467" y="1069811"/>
                  </a:lnTo>
                  <a:lnTo>
                    <a:pt x="231804" y="1059649"/>
                  </a:lnTo>
                  <a:lnTo>
                    <a:pt x="188728" y="1043305"/>
                  </a:lnTo>
                  <a:lnTo>
                    <a:pt x="148763" y="1021263"/>
                  </a:lnTo>
                  <a:lnTo>
                    <a:pt x="112431" y="994007"/>
                  </a:lnTo>
                  <a:lnTo>
                    <a:pt x="80255" y="962022"/>
                  </a:lnTo>
                  <a:lnTo>
                    <a:pt x="52757" y="925792"/>
                  </a:lnTo>
                  <a:lnTo>
                    <a:pt x="30459" y="885802"/>
                  </a:lnTo>
                  <a:lnTo>
                    <a:pt x="13886" y="842535"/>
                  </a:lnTo>
                  <a:lnTo>
                    <a:pt x="3558" y="796477"/>
                  </a:lnTo>
                  <a:lnTo>
                    <a:pt x="0" y="748112"/>
                  </a:lnTo>
                  <a:lnTo>
                    <a:pt x="0" y="325195"/>
                  </a:lnTo>
                  <a:lnTo>
                    <a:pt x="3558" y="277467"/>
                  </a:lnTo>
                  <a:lnTo>
                    <a:pt x="13886" y="231803"/>
                  </a:lnTo>
                  <a:lnTo>
                    <a:pt x="30459" y="188728"/>
                  </a:lnTo>
                  <a:lnTo>
                    <a:pt x="52757" y="148763"/>
                  </a:lnTo>
                  <a:lnTo>
                    <a:pt x="80255" y="112431"/>
                  </a:lnTo>
                  <a:lnTo>
                    <a:pt x="112431" y="80254"/>
                  </a:lnTo>
                  <a:lnTo>
                    <a:pt x="148763" y="52756"/>
                  </a:lnTo>
                  <a:lnTo>
                    <a:pt x="188728" y="30459"/>
                  </a:lnTo>
                  <a:lnTo>
                    <a:pt x="231804" y="13886"/>
                  </a:lnTo>
                  <a:lnTo>
                    <a:pt x="277467" y="3558"/>
                  </a:lnTo>
                  <a:lnTo>
                    <a:pt x="325195" y="0"/>
                  </a:lnTo>
                  <a:lnTo>
                    <a:pt x="6434248" y="0"/>
                  </a:lnTo>
                  <a:lnTo>
                    <a:pt x="6481976" y="3558"/>
                  </a:lnTo>
                  <a:lnTo>
                    <a:pt x="6527639" y="13886"/>
                  </a:lnTo>
                  <a:lnTo>
                    <a:pt x="6570714" y="30459"/>
                  </a:lnTo>
                  <a:lnTo>
                    <a:pt x="6610679" y="52756"/>
                  </a:lnTo>
                  <a:lnTo>
                    <a:pt x="6647011" y="80254"/>
                  </a:lnTo>
                  <a:lnTo>
                    <a:pt x="6679188" y="112431"/>
                  </a:lnTo>
                  <a:lnTo>
                    <a:pt x="6706686" y="148763"/>
                  </a:lnTo>
                  <a:lnTo>
                    <a:pt x="6728983" y="188728"/>
                  </a:lnTo>
                  <a:lnTo>
                    <a:pt x="6745557" y="231803"/>
                  </a:lnTo>
                  <a:lnTo>
                    <a:pt x="6755884" y="277467"/>
                  </a:lnTo>
                  <a:lnTo>
                    <a:pt x="6759443" y="325195"/>
                  </a:lnTo>
                  <a:lnTo>
                    <a:pt x="6759443" y="748112"/>
                  </a:lnTo>
                  <a:lnTo>
                    <a:pt x="6755884" y="795840"/>
                  </a:lnTo>
                  <a:lnTo>
                    <a:pt x="6745557" y="841503"/>
                  </a:lnTo>
                  <a:lnTo>
                    <a:pt x="6728983" y="884578"/>
                  </a:lnTo>
                  <a:lnTo>
                    <a:pt x="6706686" y="924543"/>
                  </a:lnTo>
                  <a:lnTo>
                    <a:pt x="6679188" y="960875"/>
                  </a:lnTo>
                  <a:lnTo>
                    <a:pt x="6647011" y="993051"/>
                  </a:lnTo>
                  <a:lnTo>
                    <a:pt x="6610679" y="1020549"/>
                  </a:lnTo>
                  <a:lnTo>
                    <a:pt x="6570714" y="1042846"/>
                  </a:lnTo>
                  <a:lnTo>
                    <a:pt x="6527639" y="1059420"/>
                  </a:lnTo>
                  <a:lnTo>
                    <a:pt x="6481976" y="1069747"/>
                  </a:lnTo>
                  <a:lnTo>
                    <a:pt x="6434248" y="1073306"/>
                  </a:lnTo>
                  <a:close/>
                </a:path>
              </a:pathLst>
            </a:custGeom>
            <a:solidFill>
              <a:srgbClr val="FFB4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5584183" y="7135918"/>
              <a:ext cx="6899909" cy="1216025"/>
            </a:xfrm>
            <a:custGeom>
              <a:avLst/>
              <a:gdLst/>
              <a:ahLst/>
              <a:cxnLst/>
              <a:rect l="l" t="t" r="r" b="b"/>
              <a:pathLst>
                <a:path w="6899909" h="1216025">
                  <a:moveTo>
                    <a:pt x="6631533" y="1215947"/>
                  </a:moveTo>
                  <a:lnTo>
                    <a:pt x="370956" y="1215947"/>
                  </a:lnTo>
                  <a:lnTo>
                    <a:pt x="359229" y="1213856"/>
                  </a:lnTo>
                  <a:lnTo>
                    <a:pt x="312485" y="1199314"/>
                  </a:lnTo>
                  <a:lnTo>
                    <a:pt x="269795" y="1179702"/>
                  </a:lnTo>
                  <a:lnTo>
                    <a:pt x="231250" y="1155450"/>
                  </a:lnTo>
                  <a:lnTo>
                    <a:pt x="196940" y="1126990"/>
                  </a:lnTo>
                  <a:lnTo>
                    <a:pt x="166956" y="1094752"/>
                  </a:lnTo>
                  <a:lnTo>
                    <a:pt x="141389" y="1059168"/>
                  </a:lnTo>
                  <a:lnTo>
                    <a:pt x="106845" y="1029109"/>
                  </a:lnTo>
                  <a:lnTo>
                    <a:pt x="76259" y="994945"/>
                  </a:lnTo>
                  <a:lnTo>
                    <a:pt x="50125" y="957071"/>
                  </a:lnTo>
                  <a:lnTo>
                    <a:pt x="28937" y="915882"/>
                  </a:lnTo>
                  <a:lnTo>
                    <a:pt x="13190" y="871776"/>
                  </a:lnTo>
                  <a:lnTo>
                    <a:pt x="3380" y="825146"/>
                  </a:lnTo>
                  <a:lnTo>
                    <a:pt x="0" y="776390"/>
                  </a:lnTo>
                  <a:lnTo>
                    <a:pt x="0" y="353473"/>
                  </a:lnTo>
                  <a:lnTo>
                    <a:pt x="3228" y="305530"/>
                  </a:lnTo>
                  <a:lnTo>
                    <a:pt x="12633" y="259541"/>
                  </a:lnTo>
                  <a:lnTo>
                    <a:pt x="27791" y="215928"/>
                  </a:lnTo>
                  <a:lnTo>
                    <a:pt x="48281" y="175113"/>
                  </a:lnTo>
                  <a:lnTo>
                    <a:pt x="73681" y="137519"/>
                  </a:lnTo>
                  <a:lnTo>
                    <a:pt x="103567" y="103567"/>
                  </a:lnTo>
                  <a:lnTo>
                    <a:pt x="137519" y="73681"/>
                  </a:lnTo>
                  <a:lnTo>
                    <a:pt x="175113" y="48281"/>
                  </a:lnTo>
                  <a:lnTo>
                    <a:pt x="215927" y="27791"/>
                  </a:lnTo>
                  <a:lnTo>
                    <a:pt x="259540" y="12633"/>
                  </a:lnTo>
                  <a:lnTo>
                    <a:pt x="305529" y="3228"/>
                  </a:lnTo>
                  <a:lnTo>
                    <a:pt x="353471" y="0"/>
                  </a:lnTo>
                  <a:lnTo>
                    <a:pt x="6462527" y="0"/>
                  </a:lnTo>
                  <a:lnTo>
                    <a:pt x="6515932" y="4047"/>
                  </a:lnTo>
                  <a:lnTo>
                    <a:pt x="6566716" y="15762"/>
                  </a:lnTo>
                  <a:lnTo>
                    <a:pt x="6598519" y="28278"/>
                  </a:lnTo>
                  <a:lnTo>
                    <a:pt x="353472" y="28278"/>
                  </a:lnTo>
                  <a:lnTo>
                    <a:pt x="305744" y="31836"/>
                  </a:lnTo>
                  <a:lnTo>
                    <a:pt x="260081" y="42164"/>
                  </a:lnTo>
                  <a:lnTo>
                    <a:pt x="217006" y="58737"/>
                  </a:lnTo>
                  <a:lnTo>
                    <a:pt x="177041" y="81034"/>
                  </a:lnTo>
                  <a:lnTo>
                    <a:pt x="140709" y="108533"/>
                  </a:lnTo>
                  <a:lnTo>
                    <a:pt x="108532" y="140709"/>
                  </a:lnTo>
                  <a:lnTo>
                    <a:pt x="81034" y="177041"/>
                  </a:lnTo>
                  <a:lnTo>
                    <a:pt x="58737" y="217006"/>
                  </a:lnTo>
                  <a:lnTo>
                    <a:pt x="42163" y="260081"/>
                  </a:lnTo>
                  <a:lnTo>
                    <a:pt x="31836" y="305745"/>
                  </a:lnTo>
                  <a:lnTo>
                    <a:pt x="28277" y="353473"/>
                  </a:lnTo>
                  <a:lnTo>
                    <a:pt x="28277" y="776390"/>
                  </a:lnTo>
                  <a:lnTo>
                    <a:pt x="31789" y="824118"/>
                  </a:lnTo>
                  <a:lnTo>
                    <a:pt x="42163" y="870813"/>
                  </a:lnTo>
                  <a:lnTo>
                    <a:pt x="58737" y="914080"/>
                  </a:lnTo>
                  <a:lnTo>
                    <a:pt x="81034" y="954070"/>
                  </a:lnTo>
                  <a:lnTo>
                    <a:pt x="108532" y="990300"/>
                  </a:lnTo>
                  <a:lnTo>
                    <a:pt x="140709" y="1022285"/>
                  </a:lnTo>
                  <a:lnTo>
                    <a:pt x="177041" y="1049541"/>
                  </a:lnTo>
                  <a:lnTo>
                    <a:pt x="217006" y="1071583"/>
                  </a:lnTo>
                  <a:lnTo>
                    <a:pt x="260081" y="1087928"/>
                  </a:lnTo>
                  <a:lnTo>
                    <a:pt x="305744" y="1098089"/>
                  </a:lnTo>
                  <a:lnTo>
                    <a:pt x="314857" y="1098756"/>
                  </a:lnTo>
                  <a:lnTo>
                    <a:pt x="209255" y="1098756"/>
                  </a:lnTo>
                  <a:lnTo>
                    <a:pt x="240875" y="1127689"/>
                  </a:lnTo>
                  <a:lnTo>
                    <a:pt x="276522" y="1152066"/>
                  </a:lnTo>
                  <a:lnTo>
                    <a:pt x="316453" y="1171572"/>
                  </a:lnTo>
                  <a:lnTo>
                    <a:pt x="360925" y="1185894"/>
                  </a:lnTo>
                  <a:lnTo>
                    <a:pt x="410195" y="1194718"/>
                  </a:lnTo>
                  <a:lnTo>
                    <a:pt x="464519" y="1197729"/>
                  </a:lnTo>
                  <a:lnTo>
                    <a:pt x="6688699" y="1197729"/>
                  </a:lnTo>
                  <a:lnTo>
                    <a:pt x="6687732" y="1198215"/>
                  </a:lnTo>
                  <a:lnTo>
                    <a:pt x="6644119" y="1213373"/>
                  </a:lnTo>
                  <a:lnTo>
                    <a:pt x="6631533" y="1215947"/>
                  </a:lnTo>
                  <a:close/>
                </a:path>
                <a:path w="6899909" h="1216025">
                  <a:moveTo>
                    <a:pt x="6603867" y="1101584"/>
                  </a:moveTo>
                  <a:lnTo>
                    <a:pt x="6462525" y="1101584"/>
                  </a:lnTo>
                  <a:lnTo>
                    <a:pt x="6510253" y="1098026"/>
                  </a:lnTo>
                  <a:lnTo>
                    <a:pt x="6555917" y="1087698"/>
                  </a:lnTo>
                  <a:lnTo>
                    <a:pt x="6598992" y="1071124"/>
                  </a:lnTo>
                  <a:lnTo>
                    <a:pt x="6638957" y="1048827"/>
                  </a:lnTo>
                  <a:lnTo>
                    <a:pt x="6675289" y="1021329"/>
                  </a:lnTo>
                  <a:lnTo>
                    <a:pt x="6707465" y="989153"/>
                  </a:lnTo>
                  <a:lnTo>
                    <a:pt x="6734964" y="952821"/>
                  </a:lnTo>
                  <a:lnTo>
                    <a:pt x="6757261" y="912856"/>
                  </a:lnTo>
                  <a:lnTo>
                    <a:pt x="6773835" y="869781"/>
                  </a:lnTo>
                  <a:lnTo>
                    <a:pt x="6784162" y="824118"/>
                  </a:lnTo>
                  <a:lnTo>
                    <a:pt x="6787721" y="776390"/>
                  </a:lnTo>
                  <a:lnTo>
                    <a:pt x="6787721" y="353473"/>
                  </a:lnTo>
                  <a:lnTo>
                    <a:pt x="6784162" y="305745"/>
                  </a:lnTo>
                  <a:lnTo>
                    <a:pt x="6773835" y="260081"/>
                  </a:lnTo>
                  <a:lnTo>
                    <a:pt x="6757261" y="217006"/>
                  </a:lnTo>
                  <a:lnTo>
                    <a:pt x="6734964" y="177041"/>
                  </a:lnTo>
                  <a:lnTo>
                    <a:pt x="6707465" y="140709"/>
                  </a:lnTo>
                  <a:lnTo>
                    <a:pt x="6675289" y="108533"/>
                  </a:lnTo>
                  <a:lnTo>
                    <a:pt x="6638957" y="81034"/>
                  </a:lnTo>
                  <a:lnTo>
                    <a:pt x="6598992" y="58737"/>
                  </a:lnTo>
                  <a:lnTo>
                    <a:pt x="6555917" y="42164"/>
                  </a:lnTo>
                  <a:lnTo>
                    <a:pt x="6510253" y="31836"/>
                  </a:lnTo>
                  <a:lnTo>
                    <a:pt x="6462525" y="28278"/>
                  </a:lnTo>
                  <a:lnTo>
                    <a:pt x="6598519" y="28278"/>
                  </a:lnTo>
                  <a:lnTo>
                    <a:pt x="6658244" y="59622"/>
                  </a:lnTo>
                  <a:lnTo>
                    <a:pt x="6697899" y="90480"/>
                  </a:lnTo>
                  <a:lnTo>
                    <a:pt x="6732756" y="126434"/>
                  </a:lnTo>
                  <a:lnTo>
                    <a:pt x="6762270" y="166839"/>
                  </a:lnTo>
                  <a:lnTo>
                    <a:pt x="6796814" y="196897"/>
                  </a:lnTo>
                  <a:lnTo>
                    <a:pt x="6827400" y="231062"/>
                  </a:lnTo>
                  <a:lnTo>
                    <a:pt x="6831866" y="237533"/>
                  </a:lnTo>
                  <a:lnTo>
                    <a:pt x="6799032" y="237533"/>
                  </a:lnTo>
                  <a:lnTo>
                    <a:pt x="6806897" y="265590"/>
                  </a:lnTo>
                  <a:lnTo>
                    <a:pt x="6813171" y="294443"/>
                  </a:lnTo>
                  <a:lnTo>
                    <a:pt x="6817324" y="323825"/>
                  </a:lnTo>
                  <a:lnTo>
                    <a:pt x="6818827" y="353473"/>
                  </a:lnTo>
                  <a:lnTo>
                    <a:pt x="6818827" y="776390"/>
                  </a:lnTo>
                  <a:lnTo>
                    <a:pt x="6815612" y="824118"/>
                  </a:lnTo>
                  <a:lnTo>
                    <a:pt x="6806193" y="870322"/>
                  </a:lnTo>
                  <a:lnTo>
                    <a:pt x="6791035" y="913935"/>
                  </a:lnTo>
                  <a:lnTo>
                    <a:pt x="6770545" y="954749"/>
                  </a:lnTo>
                  <a:lnTo>
                    <a:pt x="6745145" y="992343"/>
                  </a:lnTo>
                  <a:lnTo>
                    <a:pt x="6715259" y="1026295"/>
                  </a:lnTo>
                  <a:lnTo>
                    <a:pt x="6681307" y="1056181"/>
                  </a:lnTo>
                  <a:lnTo>
                    <a:pt x="6643713" y="1081580"/>
                  </a:lnTo>
                  <a:lnTo>
                    <a:pt x="6603867" y="1101584"/>
                  </a:lnTo>
                  <a:close/>
                </a:path>
                <a:path w="6899909" h="1216025">
                  <a:moveTo>
                    <a:pt x="6688699" y="1197729"/>
                  </a:moveTo>
                  <a:lnTo>
                    <a:pt x="6550186" y="1197729"/>
                  </a:lnTo>
                  <a:lnTo>
                    <a:pt x="6597980" y="1194171"/>
                  </a:lnTo>
                  <a:lnTo>
                    <a:pt x="6643824" y="1183843"/>
                  </a:lnTo>
                  <a:lnTo>
                    <a:pt x="6687169" y="1167270"/>
                  </a:lnTo>
                  <a:lnTo>
                    <a:pt x="6727468" y="1144972"/>
                  </a:lnTo>
                  <a:lnTo>
                    <a:pt x="6764172" y="1117474"/>
                  </a:lnTo>
                  <a:lnTo>
                    <a:pt x="6796733" y="1085298"/>
                  </a:lnTo>
                  <a:lnTo>
                    <a:pt x="6824603" y="1048966"/>
                  </a:lnTo>
                  <a:lnTo>
                    <a:pt x="6847234" y="1009001"/>
                  </a:lnTo>
                  <a:lnTo>
                    <a:pt x="6864077" y="965925"/>
                  </a:lnTo>
                  <a:lnTo>
                    <a:pt x="6874585" y="920262"/>
                  </a:lnTo>
                  <a:lnTo>
                    <a:pt x="6878210" y="872534"/>
                  </a:lnTo>
                  <a:lnTo>
                    <a:pt x="6878210" y="449617"/>
                  </a:lnTo>
                  <a:lnTo>
                    <a:pt x="6874590" y="401500"/>
                  </a:lnTo>
                  <a:lnTo>
                    <a:pt x="6864184" y="355825"/>
                  </a:lnTo>
                  <a:lnTo>
                    <a:pt x="6847670" y="313001"/>
                  </a:lnTo>
                  <a:lnTo>
                    <a:pt x="6825726" y="273435"/>
                  </a:lnTo>
                  <a:lnTo>
                    <a:pt x="6799032" y="237533"/>
                  </a:lnTo>
                  <a:lnTo>
                    <a:pt x="6831866" y="237533"/>
                  </a:lnTo>
                  <a:lnTo>
                    <a:pt x="6853535" y="268936"/>
                  </a:lnTo>
                  <a:lnTo>
                    <a:pt x="6874723" y="310124"/>
                  </a:lnTo>
                  <a:lnTo>
                    <a:pt x="6890469" y="354231"/>
                  </a:lnTo>
                  <a:lnTo>
                    <a:pt x="6899795" y="398558"/>
                  </a:lnTo>
                  <a:lnTo>
                    <a:pt x="6899795" y="923587"/>
                  </a:lnTo>
                  <a:lnTo>
                    <a:pt x="6891027" y="966466"/>
                  </a:lnTo>
                  <a:lnTo>
                    <a:pt x="6875868" y="1010079"/>
                  </a:lnTo>
                  <a:lnTo>
                    <a:pt x="6855378" y="1050894"/>
                  </a:lnTo>
                  <a:lnTo>
                    <a:pt x="6829979" y="1088488"/>
                  </a:lnTo>
                  <a:lnTo>
                    <a:pt x="6800092" y="1122439"/>
                  </a:lnTo>
                  <a:lnTo>
                    <a:pt x="6766141" y="1152326"/>
                  </a:lnTo>
                  <a:lnTo>
                    <a:pt x="6728547" y="1177725"/>
                  </a:lnTo>
                  <a:lnTo>
                    <a:pt x="6688699" y="1197729"/>
                  </a:lnTo>
                  <a:close/>
                </a:path>
                <a:path w="6899909" h="1216025">
                  <a:moveTo>
                    <a:pt x="6465353" y="1129862"/>
                  </a:moveTo>
                  <a:lnTo>
                    <a:pt x="356300" y="1129862"/>
                  </a:lnTo>
                  <a:lnTo>
                    <a:pt x="317021" y="1127786"/>
                  </a:lnTo>
                  <a:lnTo>
                    <a:pt x="279597" y="1121732"/>
                  </a:lnTo>
                  <a:lnTo>
                    <a:pt x="243763" y="1111968"/>
                  </a:lnTo>
                  <a:lnTo>
                    <a:pt x="209255" y="1098756"/>
                  </a:lnTo>
                  <a:lnTo>
                    <a:pt x="314857" y="1098756"/>
                  </a:lnTo>
                  <a:lnTo>
                    <a:pt x="353472" y="1101584"/>
                  </a:lnTo>
                  <a:lnTo>
                    <a:pt x="6603867" y="1101584"/>
                  </a:lnTo>
                  <a:lnTo>
                    <a:pt x="6602898" y="1102070"/>
                  </a:lnTo>
                  <a:lnTo>
                    <a:pt x="6559285" y="1117229"/>
                  </a:lnTo>
                  <a:lnTo>
                    <a:pt x="6513296" y="1126634"/>
                  </a:lnTo>
                  <a:lnTo>
                    <a:pt x="6465353" y="1129862"/>
                  </a:lnTo>
                  <a:close/>
                </a:path>
              </a:pathLst>
            </a:custGeom>
            <a:solidFill>
              <a:srgbClr val="18181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703842" y="1291412"/>
              <a:ext cx="409574" cy="409574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376493" y="1291412"/>
              <a:ext cx="409574" cy="409574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049144" y="1291412"/>
              <a:ext cx="409574" cy="409574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72857" y="6540699"/>
              <a:ext cx="1457324" cy="1190624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3530084" y="7069777"/>
              <a:ext cx="2254448" cy="1104899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3994843" y="3522043"/>
              <a:ext cx="3362324" cy="1371599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32208" y="2757440"/>
              <a:ext cx="3094583" cy="1057274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866661" y="6875482"/>
              <a:ext cx="1038224" cy="1152524"/>
            </a:xfrm>
            <a:prstGeom prst="rect">
              <a:avLst/>
            </a:prstGeom>
          </p:spPr>
        </p:pic>
      </p:grpSp>
      <p:sp>
        <p:nvSpPr>
          <p:cNvPr id="19" name="object 19"/>
          <p:cNvSpPr txBox="1">
            <a:spLocks noGrp="1"/>
          </p:cNvSpPr>
          <p:nvPr>
            <p:ph type="title"/>
          </p:nvPr>
        </p:nvSpPr>
        <p:spPr>
          <a:xfrm>
            <a:off x="5671008" y="3687805"/>
            <a:ext cx="6730365" cy="15805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200" spc="245" dirty="0">
                <a:solidFill>
                  <a:srgbClr val="181818"/>
                </a:solidFill>
              </a:rPr>
              <a:t>GUERILLA</a:t>
            </a:r>
            <a:endParaRPr sz="10200"/>
          </a:p>
        </p:txBody>
      </p:sp>
      <p:sp>
        <p:nvSpPr>
          <p:cNvPr id="20" name="object 20"/>
          <p:cNvSpPr txBox="1"/>
          <p:nvPr/>
        </p:nvSpPr>
        <p:spPr>
          <a:xfrm>
            <a:off x="5962265" y="4870711"/>
            <a:ext cx="6148070" cy="1465580"/>
          </a:xfrm>
          <a:prstGeom prst="rect">
            <a:avLst/>
          </a:prstGeom>
        </p:spPr>
        <p:txBody>
          <a:bodyPr vert="horz" wrap="square" lIns="0" tIns="309880" rIns="0" bIns="0" rtlCol="0">
            <a:spAutoFit/>
          </a:bodyPr>
          <a:lstStyle/>
          <a:p>
            <a:pPr marL="984885" marR="5080" indent="-972819">
              <a:lnSpc>
                <a:spcPct val="65800"/>
              </a:lnSpc>
              <a:spcBef>
                <a:spcPts val="2440"/>
              </a:spcBef>
            </a:pPr>
            <a:r>
              <a:rPr sz="5700" spc="120" dirty="0">
                <a:solidFill>
                  <a:srgbClr val="181818"/>
                </a:solidFill>
                <a:latin typeface="Arial"/>
                <a:cs typeface="Arial"/>
              </a:rPr>
              <a:t>MARKETING</a:t>
            </a:r>
            <a:r>
              <a:rPr sz="5700" spc="-48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5700" spc="-25" dirty="0">
                <a:solidFill>
                  <a:srgbClr val="181818"/>
                </a:solidFill>
                <a:latin typeface="Arial"/>
                <a:cs typeface="Arial"/>
              </a:rPr>
              <a:t>FOR </a:t>
            </a:r>
            <a:r>
              <a:rPr sz="5700" spc="280" dirty="0">
                <a:solidFill>
                  <a:srgbClr val="181818"/>
                </a:solidFill>
                <a:latin typeface="Arial"/>
                <a:cs typeface="Arial"/>
              </a:rPr>
              <a:t>STARTUPS</a:t>
            </a:r>
            <a:endParaRPr sz="57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804316" y="7046341"/>
            <a:ext cx="3250565" cy="1125855"/>
          </a:xfrm>
          <a:prstGeom prst="rect">
            <a:avLst/>
          </a:prstGeom>
        </p:spPr>
        <p:txBody>
          <a:bodyPr vert="horz" wrap="square" lIns="0" tIns="120014" rIns="0" bIns="0" rtlCol="0">
            <a:spAutoFit/>
          </a:bodyPr>
          <a:lstStyle/>
          <a:p>
            <a:pPr marL="12700" marR="5080" indent="146685">
              <a:lnSpc>
                <a:spcPts val="3900"/>
              </a:lnSpc>
              <a:spcBef>
                <a:spcPts val="944"/>
              </a:spcBef>
            </a:pPr>
            <a:r>
              <a:rPr sz="3950" spc="-90" dirty="0">
                <a:solidFill>
                  <a:srgbClr val="181818"/>
                </a:solidFill>
                <a:latin typeface="Trebuchet MS"/>
                <a:cs typeface="Trebuchet MS"/>
              </a:rPr>
              <a:t>Presented</a:t>
            </a:r>
            <a:r>
              <a:rPr sz="3950" spc="-160" dirty="0">
                <a:solidFill>
                  <a:srgbClr val="181818"/>
                </a:solidFill>
                <a:latin typeface="Trebuchet MS"/>
                <a:cs typeface="Trebuchet MS"/>
              </a:rPr>
              <a:t> </a:t>
            </a:r>
            <a:r>
              <a:rPr sz="3950" spc="-25" dirty="0">
                <a:solidFill>
                  <a:srgbClr val="181818"/>
                </a:solidFill>
                <a:latin typeface="Trebuchet MS"/>
                <a:cs typeface="Trebuchet MS"/>
              </a:rPr>
              <a:t>by </a:t>
            </a:r>
            <a:r>
              <a:rPr sz="3950" dirty="0">
                <a:solidFill>
                  <a:srgbClr val="181818"/>
                </a:solidFill>
                <a:latin typeface="Trebuchet MS"/>
                <a:cs typeface="Trebuchet MS"/>
              </a:rPr>
              <a:t>Dr</a:t>
            </a:r>
            <a:r>
              <a:rPr sz="3950" spc="-260" dirty="0">
                <a:solidFill>
                  <a:srgbClr val="181818"/>
                </a:solidFill>
                <a:latin typeface="Trebuchet MS"/>
                <a:cs typeface="Trebuchet MS"/>
              </a:rPr>
              <a:t> </a:t>
            </a:r>
            <a:r>
              <a:rPr sz="3950" dirty="0">
                <a:solidFill>
                  <a:srgbClr val="181818"/>
                </a:solidFill>
                <a:latin typeface="Trebuchet MS"/>
                <a:cs typeface="Trebuchet MS"/>
              </a:rPr>
              <a:t>Noha</a:t>
            </a:r>
            <a:r>
              <a:rPr sz="3950" spc="-260" dirty="0">
                <a:solidFill>
                  <a:srgbClr val="181818"/>
                </a:solidFill>
                <a:latin typeface="Trebuchet MS"/>
                <a:cs typeface="Trebuchet MS"/>
              </a:rPr>
              <a:t> </a:t>
            </a:r>
            <a:r>
              <a:rPr sz="3950" spc="-60" dirty="0">
                <a:solidFill>
                  <a:srgbClr val="181818"/>
                </a:solidFill>
                <a:latin typeface="Trebuchet MS"/>
                <a:cs typeface="Trebuchet MS"/>
              </a:rPr>
              <a:t>Fawzy</a:t>
            </a:r>
            <a:endParaRPr sz="3950">
              <a:latin typeface="Trebuchet MS"/>
              <a:cs typeface="Trebuchet MS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6089252" y="7451691"/>
            <a:ext cx="1205230" cy="406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500" b="1" spc="-125" dirty="0">
                <a:solidFill>
                  <a:srgbClr val="181818"/>
                </a:solidFill>
                <a:latin typeface="Times New Roman"/>
                <a:cs typeface="Times New Roman"/>
              </a:rPr>
              <a:t>Feedback</a:t>
            </a:r>
            <a:endParaRPr sz="25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5638095" y="3504662"/>
            <a:ext cx="880110" cy="406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500" b="1" spc="-150" dirty="0">
                <a:solidFill>
                  <a:srgbClr val="181818"/>
                </a:solidFill>
                <a:latin typeface="Times New Roman"/>
                <a:cs typeface="Times New Roman"/>
              </a:rPr>
              <a:t>Trends</a:t>
            </a:r>
            <a:endParaRPr sz="25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641822" y="7920644"/>
            <a:ext cx="472440" cy="406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500" b="1" spc="-204" dirty="0">
                <a:solidFill>
                  <a:srgbClr val="181818"/>
                </a:solidFill>
                <a:latin typeface="Times New Roman"/>
                <a:cs typeface="Times New Roman"/>
              </a:rPr>
              <a:t>Ads</a:t>
            </a:r>
            <a:endParaRPr sz="25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418728" y="2786723"/>
            <a:ext cx="918844" cy="406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500" b="1" spc="-120" dirty="0">
                <a:solidFill>
                  <a:srgbClr val="181818"/>
                </a:solidFill>
                <a:latin typeface="Times New Roman"/>
                <a:cs typeface="Times New Roman"/>
              </a:rPr>
              <a:t>market</a:t>
            </a:r>
            <a:endParaRPr sz="25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D9FAB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243800" y="6245858"/>
            <a:ext cx="4044199" cy="404114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132146" cy="2217871"/>
          </a:xfrm>
          <a:prstGeom prst="rect">
            <a:avLst/>
          </a:prstGeom>
        </p:spPr>
      </p:pic>
      <p:grpSp>
        <p:nvGrpSpPr>
          <p:cNvPr id="5" name="object 5"/>
          <p:cNvGrpSpPr/>
          <p:nvPr/>
        </p:nvGrpSpPr>
        <p:grpSpPr>
          <a:xfrm>
            <a:off x="1923607" y="3979996"/>
            <a:ext cx="6710680" cy="1945005"/>
            <a:chOff x="1923607" y="3979996"/>
            <a:chExt cx="6710680" cy="1945005"/>
          </a:xfrm>
        </p:grpSpPr>
        <p:sp>
          <p:nvSpPr>
            <p:cNvPr id="6" name="object 6"/>
            <p:cNvSpPr/>
            <p:nvPr/>
          </p:nvSpPr>
          <p:spPr>
            <a:xfrm>
              <a:off x="1943951" y="4000340"/>
              <a:ext cx="6668770" cy="1905000"/>
            </a:xfrm>
            <a:custGeom>
              <a:avLst/>
              <a:gdLst/>
              <a:ahLst/>
              <a:cxnLst/>
              <a:rect l="l" t="t" r="r" b="b"/>
              <a:pathLst>
                <a:path w="6668770" h="1905000">
                  <a:moveTo>
                    <a:pt x="6609976" y="1904394"/>
                  </a:moveTo>
                  <a:lnTo>
                    <a:pt x="59403" y="1904394"/>
                  </a:lnTo>
                  <a:lnTo>
                    <a:pt x="36389" y="1899690"/>
                  </a:lnTo>
                  <a:lnTo>
                    <a:pt x="17495" y="1886898"/>
                  </a:lnTo>
                  <a:lnTo>
                    <a:pt x="4704" y="1868004"/>
                  </a:lnTo>
                  <a:lnTo>
                    <a:pt x="0" y="1844990"/>
                  </a:lnTo>
                  <a:lnTo>
                    <a:pt x="0" y="59403"/>
                  </a:lnTo>
                  <a:lnTo>
                    <a:pt x="4704" y="36390"/>
                  </a:lnTo>
                  <a:lnTo>
                    <a:pt x="17495" y="17495"/>
                  </a:lnTo>
                  <a:lnTo>
                    <a:pt x="36389" y="4704"/>
                  </a:lnTo>
                  <a:lnTo>
                    <a:pt x="59403" y="0"/>
                  </a:lnTo>
                  <a:lnTo>
                    <a:pt x="6609162" y="0"/>
                  </a:lnTo>
                  <a:lnTo>
                    <a:pt x="6632176" y="4704"/>
                  </a:lnTo>
                  <a:lnTo>
                    <a:pt x="6651071" y="17495"/>
                  </a:lnTo>
                  <a:lnTo>
                    <a:pt x="6663862" y="36390"/>
                  </a:lnTo>
                  <a:lnTo>
                    <a:pt x="6668566" y="59403"/>
                  </a:lnTo>
                  <a:lnTo>
                    <a:pt x="6668566" y="1844177"/>
                  </a:lnTo>
                  <a:lnTo>
                    <a:pt x="6664332" y="1867661"/>
                  </a:lnTo>
                  <a:lnTo>
                    <a:pt x="6651783" y="1886797"/>
                  </a:lnTo>
                  <a:lnTo>
                    <a:pt x="6632977" y="1899677"/>
                  </a:lnTo>
                  <a:lnTo>
                    <a:pt x="6609976" y="190439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923607" y="3979996"/>
              <a:ext cx="6710680" cy="1945005"/>
            </a:xfrm>
            <a:custGeom>
              <a:avLst/>
              <a:gdLst/>
              <a:ahLst/>
              <a:cxnLst/>
              <a:rect l="l" t="t" r="r" b="b"/>
              <a:pathLst>
                <a:path w="6710680" h="1945004">
                  <a:moveTo>
                    <a:pt x="6631384" y="1944866"/>
                  </a:moveTo>
                  <a:lnTo>
                    <a:pt x="78683" y="1944866"/>
                  </a:lnTo>
                  <a:lnTo>
                    <a:pt x="48748" y="1938801"/>
                  </a:lnTo>
                  <a:lnTo>
                    <a:pt x="23395" y="1921686"/>
                  </a:lnTo>
                  <a:lnTo>
                    <a:pt x="6281" y="1896333"/>
                  </a:lnTo>
                  <a:lnTo>
                    <a:pt x="0" y="1865334"/>
                  </a:lnTo>
                  <a:lnTo>
                    <a:pt x="0" y="79747"/>
                  </a:lnTo>
                  <a:lnTo>
                    <a:pt x="6281" y="48748"/>
                  </a:lnTo>
                  <a:lnTo>
                    <a:pt x="23395" y="23395"/>
                  </a:lnTo>
                  <a:lnTo>
                    <a:pt x="48748" y="6280"/>
                  </a:lnTo>
                  <a:lnTo>
                    <a:pt x="79746" y="0"/>
                  </a:lnTo>
                  <a:lnTo>
                    <a:pt x="6630321" y="0"/>
                  </a:lnTo>
                  <a:lnTo>
                    <a:pt x="6661319" y="6280"/>
                  </a:lnTo>
                  <a:lnTo>
                    <a:pt x="6686672" y="23395"/>
                  </a:lnTo>
                  <a:lnTo>
                    <a:pt x="6696697" y="38246"/>
                  </a:lnTo>
                  <a:lnTo>
                    <a:pt x="79747" y="38246"/>
                  </a:lnTo>
                  <a:lnTo>
                    <a:pt x="63650" y="41526"/>
                  </a:lnTo>
                  <a:lnTo>
                    <a:pt x="50452" y="50452"/>
                  </a:lnTo>
                  <a:lnTo>
                    <a:pt x="41526" y="63650"/>
                  </a:lnTo>
                  <a:lnTo>
                    <a:pt x="38246" y="79747"/>
                  </a:lnTo>
                  <a:lnTo>
                    <a:pt x="38246" y="1865334"/>
                  </a:lnTo>
                  <a:lnTo>
                    <a:pt x="41526" y="1881431"/>
                  </a:lnTo>
                  <a:lnTo>
                    <a:pt x="50452" y="1894629"/>
                  </a:lnTo>
                  <a:lnTo>
                    <a:pt x="63650" y="1903555"/>
                  </a:lnTo>
                  <a:lnTo>
                    <a:pt x="79747" y="1906835"/>
                  </a:lnTo>
                  <a:lnTo>
                    <a:pt x="6696697" y="1906835"/>
                  </a:lnTo>
                  <a:lnTo>
                    <a:pt x="6686672" y="1921686"/>
                  </a:lnTo>
                  <a:lnTo>
                    <a:pt x="6661319" y="1938801"/>
                  </a:lnTo>
                  <a:lnTo>
                    <a:pt x="6631384" y="1944866"/>
                  </a:lnTo>
                  <a:close/>
                </a:path>
                <a:path w="6710680" h="1945004">
                  <a:moveTo>
                    <a:pt x="6696697" y="1906835"/>
                  </a:moveTo>
                  <a:lnTo>
                    <a:pt x="6630320" y="1906835"/>
                  </a:lnTo>
                  <a:lnTo>
                    <a:pt x="6646417" y="1903555"/>
                  </a:lnTo>
                  <a:lnTo>
                    <a:pt x="6659615" y="1894629"/>
                  </a:lnTo>
                  <a:lnTo>
                    <a:pt x="6668540" y="1881431"/>
                  </a:lnTo>
                  <a:lnTo>
                    <a:pt x="6671821" y="1865334"/>
                  </a:lnTo>
                  <a:lnTo>
                    <a:pt x="6671821" y="79747"/>
                  </a:lnTo>
                  <a:lnTo>
                    <a:pt x="6668540" y="63650"/>
                  </a:lnTo>
                  <a:lnTo>
                    <a:pt x="6659615" y="50452"/>
                  </a:lnTo>
                  <a:lnTo>
                    <a:pt x="6646417" y="41526"/>
                  </a:lnTo>
                  <a:lnTo>
                    <a:pt x="6630320" y="38246"/>
                  </a:lnTo>
                  <a:lnTo>
                    <a:pt x="6696697" y="38246"/>
                  </a:lnTo>
                  <a:lnTo>
                    <a:pt x="6703786" y="48748"/>
                  </a:lnTo>
                  <a:lnTo>
                    <a:pt x="6710067" y="79747"/>
                  </a:lnTo>
                  <a:lnTo>
                    <a:pt x="6710067" y="1865334"/>
                  </a:lnTo>
                  <a:lnTo>
                    <a:pt x="6703786" y="1896333"/>
                  </a:lnTo>
                  <a:lnTo>
                    <a:pt x="6696697" y="1906835"/>
                  </a:lnTo>
                  <a:close/>
                </a:path>
              </a:pathLst>
            </a:custGeom>
            <a:solidFill>
              <a:srgbClr val="18181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9654324" y="7187465"/>
            <a:ext cx="6710680" cy="1945005"/>
            <a:chOff x="9654324" y="7187465"/>
            <a:chExt cx="6710680" cy="1945005"/>
          </a:xfrm>
        </p:grpSpPr>
        <p:sp>
          <p:nvSpPr>
            <p:cNvPr id="9" name="object 9"/>
            <p:cNvSpPr/>
            <p:nvPr/>
          </p:nvSpPr>
          <p:spPr>
            <a:xfrm>
              <a:off x="9674668" y="7207810"/>
              <a:ext cx="6668770" cy="1905000"/>
            </a:xfrm>
            <a:custGeom>
              <a:avLst/>
              <a:gdLst/>
              <a:ahLst/>
              <a:cxnLst/>
              <a:rect l="l" t="t" r="r" b="b"/>
              <a:pathLst>
                <a:path w="6668769" h="1905000">
                  <a:moveTo>
                    <a:pt x="6609976" y="1904394"/>
                  </a:moveTo>
                  <a:lnTo>
                    <a:pt x="59403" y="1904394"/>
                  </a:lnTo>
                  <a:lnTo>
                    <a:pt x="36389" y="1899689"/>
                  </a:lnTo>
                  <a:lnTo>
                    <a:pt x="17495" y="1886898"/>
                  </a:lnTo>
                  <a:lnTo>
                    <a:pt x="4704" y="1868004"/>
                  </a:lnTo>
                  <a:lnTo>
                    <a:pt x="0" y="1844991"/>
                  </a:lnTo>
                  <a:lnTo>
                    <a:pt x="0" y="59403"/>
                  </a:lnTo>
                  <a:lnTo>
                    <a:pt x="4704" y="36389"/>
                  </a:lnTo>
                  <a:lnTo>
                    <a:pt x="17495" y="17495"/>
                  </a:lnTo>
                  <a:lnTo>
                    <a:pt x="36389" y="4704"/>
                  </a:lnTo>
                  <a:lnTo>
                    <a:pt x="59403" y="0"/>
                  </a:lnTo>
                  <a:lnTo>
                    <a:pt x="6609162" y="0"/>
                  </a:lnTo>
                  <a:lnTo>
                    <a:pt x="6632176" y="4704"/>
                  </a:lnTo>
                  <a:lnTo>
                    <a:pt x="6651071" y="17495"/>
                  </a:lnTo>
                  <a:lnTo>
                    <a:pt x="6663862" y="36389"/>
                  </a:lnTo>
                  <a:lnTo>
                    <a:pt x="6668567" y="59403"/>
                  </a:lnTo>
                  <a:lnTo>
                    <a:pt x="6668567" y="1844176"/>
                  </a:lnTo>
                  <a:lnTo>
                    <a:pt x="6664332" y="1867661"/>
                  </a:lnTo>
                  <a:lnTo>
                    <a:pt x="6651782" y="1886797"/>
                  </a:lnTo>
                  <a:lnTo>
                    <a:pt x="6632977" y="1899677"/>
                  </a:lnTo>
                  <a:lnTo>
                    <a:pt x="6609976" y="190439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9654324" y="7187465"/>
              <a:ext cx="6710680" cy="1945005"/>
            </a:xfrm>
            <a:custGeom>
              <a:avLst/>
              <a:gdLst/>
              <a:ahLst/>
              <a:cxnLst/>
              <a:rect l="l" t="t" r="r" b="b"/>
              <a:pathLst>
                <a:path w="6710680" h="1945004">
                  <a:moveTo>
                    <a:pt x="6631385" y="1944866"/>
                  </a:moveTo>
                  <a:lnTo>
                    <a:pt x="78682" y="1944866"/>
                  </a:lnTo>
                  <a:lnTo>
                    <a:pt x="48748" y="1938801"/>
                  </a:lnTo>
                  <a:lnTo>
                    <a:pt x="23395" y="1921687"/>
                  </a:lnTo>
                  <a:lnTo>
                    <a:pt x="6281" y="1896333"/>
                  </a:lnTo>
                  <a:lnTo>
                    <a:pt x="0" y="1865335"/>
                  </a:lnTo>
                  <a:lnTo>
                    <a:pt x="0" y="79747"/>
                  </a:lnTo>
                  <a:lnTo>
                    <a:pt x="6281" y="48748"/>
                  </a:lnTo>
                  <a:lnTo>
                    <a:pt x="23395" y="23395"/>
                  </a:lnTo>
                  <a:lnTo>
                    <a:pt x="48748" y="6281"/>
                  </a:lnTo>
                  <a:lnTo>
                    <a:pt x="79747" y="0"/>
                  </a:lnTo>
                  <a:lnTo>
                    <a:pt x="6630320" y="0"/>
                  </a:lnTo>
                  <a:lnTo>
                    <a:pt x="6661319" y="6281"/>
                  </a:lnTo>
                  <a:lnTo>
                    <a:pt x="6686673" y="23395"/>
                  </a:lnTo>
                  <a:lnTo>
                    <a:pt x="6696698" y="38246"/>
                  </a:lnTo>
                  <a:lnTo>
                    <a:pt x="79747" y="38246"/>
                  </a:lnTo>
                  <a:lnTo>
                    <a:pt x="63650" y="41526"/>
                  </a:lnTo>
                  <a:lnTo>
                    <a:pt x="50452" y="50452"/>
                  </a:lnTo>
                  <a:lnTo>
                    <a:pt x="41526" y="63650"/>
                  </a:lnTo>
                  <a:lnTo>
                    <a:pt x="38246" y="79747"/>
                  </a:lnTo>
                  <a:lnTo>
                    <a:pt x="38246" y="1865335"/>
                  </a:lnTo>
                  <a:lnTo>
                    <a:pt x="41526" y="1881431"/>
                  </a:lnTo>
                  <a:lnTo>
                    <a:pt x="50452" y="1894629"/>
                  </a:lnTo>
                  <a:lnTo>
                    <a:pt x="63650" y="1903555"/>
                  </a:lnTo>
                  <a:lnTo>
                    <a:pt x="79747" y="1906835"/>
                  </a:lnTo>
                  <a:lnTo>
                    <a:pt x="6696698" y="1906835"/>
                  </a:lnTo>
                  <a:lnTo>
                    <a:pt x="6686673" y="1921687"/>
                  </a:lnTo>
                  <a:lnTo>
                    <a:pt x="6661319" y="1938801"/>
                  </a:lnTo>
                  <a:lnTo>
                    <a:pt x="6631385" y="1944866"/>
                  </a:lnTo>
                  <a:close/>
                </a:path>
                <a:path w="6710680" h="1945004">
                  <a:moveTo>
                    <a:pt x="6696698" y="1906835"/>
                  </a:moveTo>
                  <a:lnTo>
                    <a:pt x="6630320" y="1906835"/>
                  </a:lnTo>
                  <a:lnTo>
                    <a:pt x="6646417" y="1903555"/>
                  </a:lnTo>
                  <a:lnTo>
                    <a:pt x="6659615" y="1894629"/>
                  </a:lnTo>
                  <a:lnTo>
                    <a:pt x="6668541" y="1881431"/>
                  </a:lnTo>
                  <a:lnTo>
                    <a:pt x="6671821" y="1865335"/>
                  </a:lnTo>
                  <a:lnTo>
                    <a:pt x="6671821" y="79747"/>
                  </a:lnTo>
                  <a:lnTo>
                    <a:pt x="6668541" y="63650"/>
                  </a:lnTo>
                  <a:lnTo>
                    <a:pt x="6659615" y="50452"/>
                  </a:lnTo>
                  <a:lnTo>
                    <a:pt x="6646417" y="41526"/>
                  </a:lnTo>
                  <a:lnTo>
                    <a:pt x="6630320" y="38246"/>
                  </a:lnTo>
                  <a:lnTo>
                    <a:pt x="6696698" y="38246"/>
                  </a:lnTo>
                  <a:lnTo>
                    <a:pt x="6703787" y="48748"/>
                  </a:lnTo>
                  <a:lnTo>
                    <a:pt x="6710068" y="79747"/>
                  </a:lnTo>
                  <a:lnTo>
                    <a:pt x="6710068" y="1865335"/>
                  </a:lnTo>
                  <a:lnTo>
                    <a:pt x="6703787" y="1896333"/>
                  </a:lnTo>
                  <a:lnTo>
                    <a:pt x="6696698" y="1906835"/>
                  </a:lnTo>
                  <a:close/>
                </a:path>
              </a:pathLst>
            </a:custGeom>
            <a:solidFill>
              <a:srgbClr val="18181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1" name="object 11"/>
          <p:cNvGrpSpPr/>
          <p:nvPr/>
        </p:nvGrpSpPr>
        <p:grpSpPr>
          <a:xfrm>
            <a:off x="9654324" y="3979996"/>
            <a:ext cx="6710680" cy="1945005"/>
            <a:chOff x="9654324" y="3979996"/>
            <a:chExt cx="6710680" cy="1945005"/>
          </a:xfrm>
        </p:grpSpPr>
        <p:sp>
          <p:nvSpPr>
            <p:cNvPr id="12" name="object 12"/>
            <p:cNvSpPr/>
            <p:nvPr/>
          </p:nvSpPr>
          <p:spPr>
            <a:xfrm>
              <a:off x="9674668" y="4000340"/>
              <a:ext cx="6668770" cy="1905000"/>
            </a:xfrm>
            <a:custGeom>
              <a:avLst/>
              <a:gdLst/>
              <a:ahLst/>
              <a:cxnLst/>
              <a:rect l="l" t="t" r="r" b="b"/>
              <a:pathLst>
                <a:path w="6668769" h="1905000">
                  <a:moveTo>
                    <a:pt x="6609976" y="1904394"/>
                  </a:moveTo>
                  <a:lnTo>
                    <a:pt x="59403" y="1904394"/>
                  </a:lnTo>
                  <a:lnTo>
                    <a:pt x="36389" y="1899690"/>
                  </a:lnTo>
                  <a:lnTo>
                    <a:pt x="17495" y="1886898"/>
                  </a:lnTo>
                  <a:lnTo>
                    <a:pt x="4704" y="1868004"/>
                  </a:lnTo>
                  <a:lnTo>
                    <a:pt x="0" y="1844990"/>
                  </a:lnTo>
                  <a:lnTo>
                    <a:pt x="0" y="59403"/>
                  </a:lnTo>
                  <a:lnTo>
                    <a:pt x="4704" y="36390"/>
                  </a:lnTo>
                  <a:lnTo>
                    <a:pt x="17495" y="17495"/>
                  </a:lnTo>
                  <a:lnTo>
                    <a:pt x="36389" y="4704"/>
                  </a:lnTo>
                  <a:lnTo>
                    <a:pt x="59403" y="0"/>
                  </a:lnTo>
                  <a:lnTo>
                    <a:pt x="6609162" y="0"/>
                  </a:lnTo>
                  <a:lnTo>
                    <a:pt x="6632176" y="4704"/>
                  </a:lnTo>
                  <a:lnTo>
                    <a:pt x="6651071" y="17495"/>
                  </a:lnTo>
                  <a:lnTo>
                    <a:pt x="6663862" y="36390"/>
                  </a:lnTo>
                  <a:lnTo>
                    <a:pt x="6668567" y="59403"/>
                  </a:lnTo>
                  <a:lnTo>
                    <a:pt x="6668567" y="1844177"/>
                  </a:lnTo>
                  <a:lnTo>
                    <a:pt x="6664332" y="1867661"/>
                  </a:lnTo>
                  <a:lnTo>
                    <a:pt x="6651782" y="1886797"/>
                  </a:lnTo>
                  <a:lnTo>
                    <a:pt x="6632977" y="1899677"/>
                  </a:lnTo>
                  <a:lnTo>
                    <a:pt x="6609976" y="190439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9654324" y="3979996"/>
              <a:ext cx="6710680" cy="1945005"/>
            </a:xfrm>
            <a:custGeom>
              <a:avLst/>
              <a:gdLst/>
              <a:ahLst/>
              <a:cxnLst/>
              <a:rect l="l" t="t" r="r" b="b"/>
              <a:pathLst>
                <a:path w="6710680" h="1945004">
                  <a:moveTo>
                    <a:pt x="6631384" y="1944866"/>
                  </a:moveTo>
                  <a:lnTo>
                    <a:pt x="78683" y="1944866"/>
                  </a:lnTo>
                  <a:lnTo>
                    <a:pt x="48748" y="1938801"/>
                  </a:lnTo>
                  <a:lnTo>
                    <a:pt x="23395" y="1921686"/>
                  </a:lnTo>
                  <a:lnTo>
                    <a:pt x="6281" y="1896333"/>
                  </a:lnTo>
                  <a:lnTo>
                    <a:pt x="0" y="1865334"/>
                  </a:lnTo>
                  <a:lnTo>
                    <a:pt x="0" y="79747"/>
                  </a:lnTo>
                  <a:lnTo>
                    <a:pt x="6281" y="48748"/>
                  </a:lnTo>
                  <a:lnTo>
                    <a:pt x="23395" y="23395"/>
                  </a:lnTo>
                  <a:lnTo>
                    <a:pt x="48748" y="6280"/>
                  </a:lnTo>
                  <a:lnTo>
                    <a:pt x="79746" y="0"/>
                  </a:lnTo>
                  <a:lnTo>
                    <a:pt x="6630321" y="0"/>
                  </a:lnTo>
                  <a:lnTo>
                    <a:pt x="6661319" y="6280"/>
                  </a:lnTo>
                  <a:lnTo>
                    <a:pt x="6686673" y="23395"/>
                  </a:lnTo>
                  <a:lnTo>
                    <a:pt x="6696697" y="38246"/>
                  </a:lnTo>
                  <a:lnTo>
                    <a:pt x="79747" y="38246"/>
                  </a:lnTo>
                  <a:lnTo>
                    <a:pt x="63650" y="41526"/>
                  </a:lnTo>
                  <a:lnTo>
                    <a:pt x="50452" y="50452"/>
                  </a:lnTo>
                  <a:lnTo>
                    <a:pt x="41526" y="63650"/>
                  </a:lnTo>
                  <a:lnTo>
                    <a:pt x="38246" y="79747"/>
                  </a:lnTo>
                  <a:lnTo>
                    <a:pt x="38246" y="1865334"/>
                  </a:lnTo>
                  <a:lnTo>
                    <a:pt x="41526" y="1881431"/>
                  </a:lnTo>
                  <a:lnTo>
                    <a:pt x="50452" y="1894629"/>
                  </a:lnTo>
                  <a:lnTo>
                    <a:pt x="63650" y="1903555"/>
                  </a:lnTo>
                  <a:lnTo>
                    <a:pt x="79747" y="1906835"/>
                  </a:lnTo>
                  <a:lnTo>
                    <a:pt x="6696698" y="1906835"/>
                  </a:lnTo>
                  <a:lnTo>
                    <a:pt x="6686673" y="1921686"/>
                  </a:lnTo>
                  <a:lnTo>
                    <a:pt x="6661319" y="1938801"/>
                  </a:lnTo>
                  <a:lnTo>
                    <a:pt x="6631384" y="1944866"/>
                  </a:lnTo>
                  <a:close/>
                </a:path>
                <a:path w="6710680" h="1945004">
                  <a:moveTo>
                    <a:pt x="6696698" y="1906835"/>
                  </a:moveTo>
                  <a:lnTo>
                    <a:pt x="6630320" y="1906835"/>
                  </a:lnTo>
                  <a:lnTo>
                    <a:pt x="6646417" y="1903555"/>
                  </a:lnTo>
                  <a:lnTo>
                    <a:pt x="6659615" y="1894629"/>
                  </a:lnTo>
                  <a:lnTo>
                    <a:pt x="6668541" y="1881431"/>
                  </a:lnTo>
                  <a:lnTo>
                    <a:pt x="6671821" y="1865334"/>
                  </a:lnTo>
                  <a:lnTo>
                    <a:pt x="6671821" y="79747"/>
                  </a:lnTo>
                  <a:lnTo>
                    <a:pt x="6668541" y="63650"/>
                  </a:lnTo>
                  <a:lnTo>
                    <a:pt x="6659615" y="50452"/>
                  </a:lnTo>
                  <a:lnTo>
                    <a:pt x="6646417" y="41526"/>
                  </a:lnTo>
                  <a:lnTo>
                    <a:pt x="6630320" y="38246"/>
                  </a:lnTo>
                  <a:lnTo>
                    <a:pt x="6696697" y="38246"/>
                  </a:lnTo>
                  <a:lnTo>
                    <a:pt x="6703787" y="48748"/>
                  </a:lnTo>
                  <a:lnTo>
                    <a:pt x="6710068" y="79747"/>
                  </a:lnTo>
                  <a:lnTo>
                    <a:pt x="6710068" y="1865334"/>
                  </a:lnTo>
                  <a:lnTo>
                    <a:pt x="6703787" y="1896333"/>
                  </a:lnTo>
                  <a:lnTo>
                    <a:pt x="6696698" y="1906835"/>
                  </a:lnTo>
                  <a:close/>
                </a:path>
              </a:pathLst>
            </a:custGeom>
            <a:solidFill>
              <a:srgbClr val="18181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4" name="object 14"/>
          <p:cNvGrpSpPr/>
          <p:nvPr/>
        </p:nvGrpSpPr>
        <p:grpSpPr>
          <a:xfrm>
            <a:off x="1923607" y="7187465"/>
            <a:ext cx="6710680" cy="1945005"/>
            <a:chOff x="1923607" y="7187465"/>
            <a:chExt cx="6710680" cy="1945005"/>
          </a:xfrm>
        </p:grpSpPr>
        <p:sp>
          <p:nvSpPr>
            <p:cNvPr id="15" name="object 15"/>
            <p:cNvSpPr/>
            <p:nvPr/>
          </p:nvSpPr>
          <p:spPr>
            <a:xfrm>
              <a:off x="1943951" y="7207810"/>
              <a:ext cx="6668770" cy="1905000"/>
            </a:xfrm>
            <a:custGeom>
              <a:avLst/>
              <a:gdLst/>
              <a:ahLst/>
              <a:cxnLst/>
              <a:rect l="l" t="t" r="r" b="b"/>
              <a:pathLst>
                <a:path w="6668770" h="1905000">
                  <a:moveTo>
                    <a:pt x="6609976" y="1904394"/>
                  </a:moveTo>
                  <a:lnTo>
                    <a:pt x="59403" y="1904394"/>
                  </a:lnTo>
                  <a:lnTo>
                    <a:pt x="36389" y="1899689"/>
                  </a:lnTo>
                  <a:lnTo>
                    <a:pt x="17495" y="1886898"/>
                  </a:lnTo>
                  <a:lnTo>
                    <a:pt x="4704" y="1868004"/>
                  </a:lnTo>
                  <a:lnTo>
                    <a:pt x="0" y="1844991"/>
                  </a:lnTo>
                  <a:lnTo>
                    <a:pt x="0" y="59403"/>
                  </a:lnTo>
                  <a:lnTo>
                    <a:pt x="4704" y="36389"/>
                  </a:lnTo>
                  <a:lnTo>
                    <a:pt x="17495" y="17495"/>
                  </a:lnTo>
                  <a:lnTo>
                    <a:pt x="36389" y="4704"/>
                  </a:lnTo>
                  <a:lnTo>
                    <a:pt x="59403" y="0"/>
                  </a:lnTo>
                  <a:lnTo>
                    <a:pt x="6609162" y="0"/>
                  </a:lnTo>
                  <a:lnTo>
                    <a:pt x="6632176" y="4704"/>
                  </a:lnTo>
                  <a:lnTo>
                    <a:pt x="6651071" y="17495"/>
                  </a:lnTo>
                  <a:lnTo>
                    <a:pt x="6663862" y="36389"/>
                  </a:lnTo>
                  <a:lnTo>
                    <a:pt x="6668566" y="59403"/>
                  </a:lnTo>
                  <a:lnTo>
                    <a:pt x="6668566" y="1844176"/>
                  </a:lnTo>
                  <a:lnTo>
                    <a:pt x="6664332" y="1867661"/>
                  </a:lnTo>
                  <a:lnTo>
                    <a:pt x="6651783" y="1886797"/>
                  </a:lnTo>
                  <a:lnTo>
                    <a:pt x="6632977" y="1899677"/>
                  </a:lnTo>
                  <a:lnTo>
                    <a:pt x="6609976" y="190439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923607" y="7187465"/>
              <a:ext cx="6710680" cy="1945005"/>
            </a:xfrm>
            <a:custGeom>
              <a:avLst/>
              <a:gdLst/>
              <a:ahLst/>
              <a:cxnLst/>
              <a:rect l="l" t="t" r="r" b="b"/>
              <a:pathLst>
                <a:path w="6710680" h="1945004">
                  <a:moveTo>
                    <a:pt x="6631385" y="1944866"/>
                  </a:moveTo>
                  <a:lnTo>
                    <a:pt x="78682" y="1944866"/>
                  </a:lnTo>
                  <a:lnTo>
                    <a:pt x="48748" y="1938801"/>
                  </a:lnTo>
                  <a:lnTo>
                    <a:pt x="23395" y="1921687"/>
                  </a:lnTo>
                  <a:lnTo>
                    <a:pt x="6281" y="1896333"/>
                  </a:lnTo>
                  <a:lnTo>
                    <a:pt x="0" y="1865335"/>
                  </a:lnTo>
                  <a:lnTo>
                    <a:pt x="0" y="79747"/>
                  </a:lnTo>
                  <a:lnTo>
                    <a:pt x="6281" y="48748"/>
                  </a:lnTo>
                  <a:lnTo>
                    <a:pt x="23395" y="23395"/>
                  </a:lnTo>
                  <a:lnTo>
                    <a:pt x="48748" y="6281"/>
                  </a:lnTo>
                  <a:lnTo>
                    <a:pt x="79747" y="0"/>
                  </a:lnTo>
                  <a:lnTo>
                    <a:pt x="6630320" y="0"/>
                  </a:lnTo>
                  <a:lnTo>
                    <a:pt x="6661319" y="6281"/>
                  </a:lnTo>
                  <a:lnTo>
                    <a:pt x="6686672" y="23395"/>
                  </a:lnTo>
                  <a:lnTo>
                    <a:pt x="6696697" y="38246"/>
                  </a:lnTo>
                  <a:lnTo>
                    <a:pt x="79747" y="38246"/>
                  </a:lnTo>
                  <a:lnTo>
                    <a:pt x="63650" y="41526"/>
                  </a:lnTo>
                  <a:lnTo>
                    <a:pt x="50452" y="50452"/>
                  </a:lnTo>
                  <a:lnTo>
                    <a:pt x="41526" y="63650"/>
                  </a:lnTo>
                  <a:lnTo>
                    <a:pt x="38246" y="79747"/>
                  </a:lnTo>
                  <a:lnTo>
                    <a:pt x="38246" y="1865335"/>
                  </a:lnTo>
                  <a:lnTo>
                    <a:pt x="41526" y="1881431"/>
                  </a:lnTo>
                  <a:lnTo>
                    <a:pt x="50452" y="1894629"/>
                  </a:lnTo>
                  <a:lnTo>
                    <a:pt x="63650" y="1903555"/>
                  </a:lnTo>
                  <a:lnTo>
                    <a:pt x="79747" y="1906835"/>
                  </a:lnTo>
                  <a:lnTo>
                    <a:pt x="6696697" y="1906835"/>
                  </a:lnTo>
                  <a:lnTo>
                    <a:pt x="6686672" y="1921687"/>
                  </a:lnTo>
                  <a:lnTo>
                    <a:pt x="6661319" y="1938801"/>
                  </a:lnTo>
                  <a:lnTo>
                    <a:pt x="6631385" y="1944866"/>
                  </a:lnTo>
                  <a:close/>
                </a:path>
                <a:path w="6710680" h="1945004">
                  <a:moveTo>
                    <a:pt x="6696697" y="1906835"/>
                  </a:moveTo>
                  <a:lnTo>
                    <a:pt x="6630320" y="1906835"/>
                  </a:lnTo>
                  <a:lnTo>
                    <a:pt x="6646417" y="1903555"/>
                  </a:lnTo>
                  <a:lnTo>
                    <a:pt x="6659615" y="1894629"/>
                  </a:lnTo>
                  <a:lnTo>
                    <a:pt x="6668540" y="1881431"/>
                  </a:lnTo>
                  <a:lnTo>
                    <a:pt x="6671821" y="1865335"/>
                  </a:lnTo>
                  <a:lnTo>
                    <a:pt x="6671821" y="79747"/>
                  </a:lnTo>
                  <a:lnTo>
                    <a:pt x="6668540" y="63650"/>
                  </a:lnTo>
                  <a:lnTo>
                    <a:pt x="6659615" y="50452"/>
                  </a:lnTo>
                  <a:lnTo>
                    <a:pt x="6646417" y="41526"/>
                  </a:lnTo>
                  <a:lnTo>
                    <a:pt x="6630320" y="38246"/>
                  </a:lnTo>
                  <a:lnTo>
                    <a:pt x="6696697" y="38246"/>
                  </a:lnTo>
                  <a:lnTo>
                    <a:pt x="6703786" y="48748"/>
                  </a:lnTo>
                  <a:lnTo>
                    <a:pt x="6710067" y="79747"/>
                  </a:lnTo>
                  <a:lnTo>
                    <a:pt x="6710067" y="1865335"/>
                  </a:lnTo>
                  <a:lnTo>
                    <a:pt x="6703786" y="1896333"/>
                  </a:lnTo>
                  <a:lnTo>
                    <a:pt x="6696697" y="1906835"/>
                  </a:lnTo>
                  <a:close/>
                </a:path>
              </a:pathLst>
            </a:custGeom>
            <a:solidFill>
              <a:srgbClr val="18181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7" name="object 17"/>
          <p:cNvGrpSpPr/>
          <p:nvPr/>
        </p:nvGrpSpPr>
        <p:grpSpPr>
          <a:xfrm>
            <a:off x="4292791" y="4414680"/>
            <a:ext cx="3667760" cy="1067435"/>
            <a:chOff x="4292791" y="4414680"/>
            <a:chExt cx="3667760" cy="1067435"/>
          </a:xfrm>
        </p:grpSpPr>
        <p:sp>
          <p:nvSpPr>
            <p:cNvPr id="18" name="object 18"/>
            <p:cNvSpPr/>
            <p:nvPr/>
          </p:nvSpPr>
          <p:spPr>
            <a:xfrm>
              <a:off x="4473914" y="4623095"/>
              <a:ext cx="3464560" cy="842644"/>
            </a:xfrm>
            <a:custGeom>
              <a:avLst/>
              <a:gdLst/>
              <a:ahLst/>
              <a:cxnLst/>
              <a:rect l="l" t="t" r="r" b="b"/>
              <a:pathLst>
                <a:path w="3464559" h="842645">
                  <a:moveTo>
                    <a:pt x="3351420" y="782941"/>
                  </a:moveTo>
                  <a:lnTo>
                    <a:pt x="3104217" y="782941"/>
                  </a:lnTo>
                  <a:lnTo>
                    <a:pt x="3147174" y="779577"/>
                  </a:lnTo>
                  <a:lnTo>
                    <a:pt x="3189012" y="769803"/>
                  </a:lnTo>
                  <a:lnTo>
                    <a:pt x="3229106" y="754102"/>
                  </a:lnTo>
                  <a:lnTo>
                    <a:pt x="3266828" y="732953"/>
                  </a:lnTo>
                  <a:lnTo>
                    <a:pt x="3301553" y="706839"/>
                  </a:lnTo>
                  <a:lnTo>
                    <a:pt x="3332653" y="676239"/>
                  </a:lnTo>
                  <a:lnTo>
                    <a:pt x="3359504" y="641636"/>
                  </a:lnTo>
                  <a:lnTo>
                    <a:pt x="3381478" y="603509"/>
                  </a:lnTo>
                  <a:lnTo>
                    <a:pt x="3397950" y="562340"/>
                  </a:lnTo>
                  <a:lnTo>
                    <a:pt x="3408292" y="518610"/>
                  </a:lnTo>
                  <a:lnTo>
                    <a:pt x="3411878" y="472799"/>
                  </a:lnTo>
                  <a:lnTo>
                    <a:pt x="3411878" y="101726"/>
                  </a:lnTo>
                  <a:lnTo>
                    <a:pt x="3410909" y="75713"/>
                  </a:lnTo>
                  <a:lnTo>
                    <a:pt x="3407846" y="49932"/>
                  </a:lnTo>
                  <a:lnTo>
                    <a:pt x="3402458" y="24617"/>
                  </a:lnTo>
                  <a:lnTo>
                    <a:pt x="3394511" y="0"/>
                  </a:lnTo>
                  <a:lnTo>
                    <a:pt x="3423160" y="39891"/>
                  </a:lnTo>
                  <a:lnTo>
                    <a:pt x="3445064" y="84668"/>
                  </a:lnTo>
                  <a:lnTo>
                    <a:pt x="3459059" y="133632"/>
                  </a:lnTo>
                  <a:lnTo>
                    <a:pt x="3463982" y="186085"/>
                  </a:lnTo>
                  <a:lnTo>
                    <a:pt x="3463982" y="557158"/>
                  </a:lnTo>
                  <a:lnTo>
                    <a:pt x="3460214" y="603131"/>
                  </a:lnTo>
                  <a:lnTo>
                    <a:pt x="3449314" y="646856"/>
                  </a:lnTo>
                  <a:lnTo>
                    <a:pt x="3431894" y="687723"/>
                  </a:lnTo>
                  <a:lnTo>
                    <a:pt x="3408564" y="725121"/>
                  </a:lnTo>
                  <a:lnTo>
                    <a:pt x="3379934" y="758440"/>
                  </a:lnTo>
                  <a:lnTo>
                    <a:pt x="3351420" y="782941"/>
                  </a:lnTo>
                  <a:close/>
                </a:path>
                <a:path w="3464559" h="842645">
                  <a:moveTo>
                    <a:pt x="3178652" y="842489"/>
                  </a:moveTo>
                  <a:lnTo>
                    <a:pt x="205969" y="842489"/>
                  </a:lnTo>
                  <a:lnTo>
                    <a:pt x="158096" y="838698"/>
                  </a:lnTo>
                  <a:lnTo>
                    <a:pt x="113087" y="827642"/>
                  </a:lnTo>
                  <a:lnTo>
                    <a:pt x="71419" y="809797"/>
                  </a:lnTo>
                  <a:lnTo>
                    <a:pt x="33565" y="785641"/>
                  </a:lnTo>
                  <a:lnTo>
                    <a:pt x="0" y="755649"/>
                  </a:lnTo>
                  <a:lnTo>
                    <a:pt x="30626" y="767241"/>
                  </a:lnTo>
                  <a:lnTo>
                    <a:pt x="62648" y="775808"/>
                  </a:lnTo>
                  <a:lnTo>
                    <a:pt x="95601" y="781119"/>
                  </a:lnTo>
                  <a:lnTo>
                    <a:pt x="129019" y="782941"/>
                  </a:lnTo>
                  <a:lnTo>
                    <a:pt x="3351420" y="782941"/>
                  </a:lnTo>
                  <a:lnTo>
                    <a:pt x="3346615" y="787070"/>
                  </a:lnTo>
                  <a:lnTo>
                    <a:pt x="3309217" y="810400"/>
                  </a:lnTo>
                  <a:lnTo>
                    <a:pt x="3268350" y="827820"/>
                  </a:lnTo>
                  <a:lnTo>
                    <a:pt x="3224625" y="838720"/>
                  </a:lnTo>
                  <a:lnTo>
                    <a:pt x="3178652" y="842489"/>
                  </a:lnTo>
                  <a:close/>
                </a:path>
              </a:pathLst>
            </a:custGeom>
            <a:solidFill>
              <a:srgbClr val="18181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4317602" y="4439491"/>
              <a:ext cx="3541395" cy="942340"/>
            </a:xfrm>
            <a:custGeom>
              <a:avLst/>
              <a:gdLst/>
              <a:ahLst/>
              <a:cxnLst/>
              <a:rect l="l" t="t" r="r" b="b"/>
              <a:pathLst>
                <a:path w="3541395" h="942339">
                  <a:moveTo>
                    <a:pt x="3255567" y="941734"/>
                  </a:moveTo>
                  <a:lnTo>
                    <a:pt x="285330" y="941734"/>
                  </a:lnTo>
                  <a:lnTo>
                    <a:pt x="239357" y="938032"/>
                  </a:lnTo>
                  <a:lnTo>
                    <a:pt x="195632" y="927304"/>
                  </a:lnTo>
                  <a:lnTo>
                    <a:pt x="154765" y="910114"/>
                  </a:lnTo>
                  <a:lnTo>
                    <a:pt x="117367" y="887030"/>
                  </a:lnTo>
                  <a:lnTo>
                    <a:pt x="84048" y="858616"/>
                  </a:lnTo>
                  <a:lnTo>
                    <a:pt x="55418" y="825438"/>
                  </a:lnTo>
                  <a:lnTo>
                    <a:pt x="32088" y="788062"/>
                  </a:lnTo>
                  <a:lnTo>
                    <a:pt x="14668" y="747054"/>
                  </a:lnTo>
                  <a:lnTo>
                    <a:pt x="3768" y="702979"/>
                  </a:lnTo>
                  <a:lnTo>
                    <a:pt x="0" y="656403"/>
                  </a:lnTo>
                  <a:lnTo>
                    <a:pt x="0" y="285330"/>
                  </a:lnTo>
                  <a:lnTo>
                    <a:pt x="3768" y="239357"/>
                  </a:lnTo>
                  <a:lnTo>
                    <a:pt x="14668" y="195632"/>
                  </a:lnTo>
                  <a:lnTo>
                    <a:pt x="32088" y="154765"/>
                  </a:lnTo>
                  <a:lnTo>
                    <a:pt x="55418" y="117367"/>
                  </a:lnTo>
                  <a:lnTo>
                    <a:pt x="84048" y="84048"/>
                  </a:lnTo>
                  <a:lnTo>
                    <a:pt x="117367" y="55418"/>
                  </a:lnTo>
                  <a:lnTo>
                    <a:pt x="154765" y="32088"/>
                  </a:lnTo>
                  <a:lnTo>
                    <a:pt x="195632" y="14668"/>
                  </a:lnTo>
                  <a:lnTo>
                    <a:pt x="239357" y="3768"/>
                  </a:lnTo>
                  <a:lnTo>
                    <a:pt x="285330" y="0"/>
                  </a:lnTo>
                  <a:lnTo>
                    <a:pt x="3255567" y="0"/>
                  </a:lnTo>
                  <a:lnTo>
                    <a:pt x="3301539" y="3768"/>
                  </a:lnTo>
                  <a:lnTo>
                    <a:pt x="3345264" y="14668"/>
                  </a:lnTo>
                  <a:lnTo>
                    <a:pt x="3386131" y="32088"/>
                  </a:lnTo>
                  <a:lnTo>
                    <a:pt x="3423529" y="55418"/>
                  </a:lnTo>
                  <a:lnTo>
                    <a:pt x="3456848" y="84048"/>
                  </a:lnTo>
                  <a:lnTo>
                    <a:pt x="3485478" y="117367"/>
                  </a:lnTo>
                  <a:lnTo>
                    <a:pt x="3508808" y="154765"/>
                  </a:lnTo>
                  <a:lnTo>
                    <a:pt x="3526228" y="195632"/>
                  </a:lnTo>
                  <a:lnTo>
                    <a:pt x="3537128" y="239357"/>
                  </a:lnTo>
                  <a:lnTo>
                    <a:pt x="3540897" y="285330"/>
                  </a:lnTo>
                  <a:lnTo>
                    <a:pt x="3540897" y="656403"/>
                  </a:lnTo>
                  <a:lnTo>
                    <a:pt x="3537128" y="702376"/>
                  </a:lnTo>
                  <a:lnTo>
                    <a:pt x="3526228" y="746101"/>
                  </a:lnTo>
                  <a:lnTo>
                    <a:pt x="3508808" y="786968"/>
                  </a:lnTo>
                  <a:lnTo>
                    <a:pt x="3485478" y="824366"/>
                  </a:lnTo>
                  <a:lnTo>
                    <a:pt x="3456848" y="857686"/>
                  </a:lnTo>
                  <a:lnTo>
                    <a:pt x="3423529" y="886315"/>
                  </a:lnTo>
                  <a:lnTo>
                    <a:pt x="3386131" y="909646"/>
                  </a:lnTo>
                  <a:lnTo>
                    <a:pt x="3345264" y="927066"/>
                  </a:lnTo>
                  <a:lnTo>
                    <a:pt x="3301539" y="937965"/>
                  </a:lnTo>
                  <a:lnTo>
                    <a:pt x="3255567" y="941734"/>
                  </a:lnTo>
                  <a:close/>
                </a:path>
              </a:pathLst>
            </a:custGeom>
            <a:solidFill>
              <a:srgbClr val="FFB4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4292791" y="4414680"/>
              <a:ext cx="3667760" cy="1067435"/>
            </a:xfrm>
            <a:custGeom>
              <a:avLst/>
              <a:gdLst/>
              <a:ahLst/>
              <a:cxnLst/>
              <a:rect l="l" t="t" r="r" b="b"/>
              <a:pathLst>
                <a:path w="3667759" h="1067435">
                  <a:moveTo>
                    <a:pt x="3427543" y="1066889"/>
                  </a:moveTo>
                  <a:lnTo>
                    <a:pt x="318766" y="1066889"/>
                  </a:lnTo>
                  <a:lnTo>
                    <a:pt x="296699" y="1061885"/>
                  </a:lnTo>
                  <a:lnTo>
                    <a:pt x="254400" y="1045443"/>
                  </a:lnTo>
                  <a:lnTo>
                    <a:pt x="215560" y="1023402"/>
                  </a:lnTo>
                  <a:lnTo>
                    <a:pt x="180605" y="996326"/>
                  </a:lnTo>
                  <a:lnTo>
                    <a:pt x="149961" y="964780"/>
                  </a:lnTo>
                  <a:lnTo>
                    <a:pt x="124056" y="929328"/>
                  </a:lnTo>
                  <a:lnTo>
                    <a:pt x="89022" y="898199"/>
                  </a:lnTo>
                  <a:lnTo>
                    <a:pt x="58812" y="862246"/>
                  </a:lnTo>
                  <a:lnTo>
                    <a:pt x="34115" y="822019"/>
                  </a:lnTo>
                  <a:lnTo>
                    <a:pt x="15621" y="778071"/>
                  </a:lnTo>
                  <a:lnTo>
                    <a:pt x="4020" y="730952"/>
                  </a:lnTo>
                  <a:lnTo>
                    <a:pt x="0" y="681215"/>
                  </a:lnTo>
                  <a:lnTo>
                    <a:pt x="0" y="310141"/>
                  </a:lnTo>
                  <a:lnTo>
                    <a:pt x="3364" y="264331"/>
                  </a:lnTo>
                  <a:lnTo>
                    <a:pt x="13138" y="220601"/>
                  </a:lnTo>
                  <a:lnTo>
                    <a:pt x="28839" y="179432"/>
                  </a:lnTo>
                  <a:lnTo>
                    <a:pt x="49988" y="141305"/>
                  </a:lnTo>
                  <a:lnTo>
                    <a:pt x="76102" y="106701"/>
                  </a:lnTo>
                  <a:lnTo>
                    <a:pt x="106701" y="76102"/>
                  </a:lnTo>
                  <a:lnTo>
                    <a:pt x="141305" y="49987"/>
                  </a:lnTo>
                  <a:lnTo>
                    <a:pt x="179432" y="28839"/>
                  </a:lnTo>
                  <a:lnTo>
                    <a:pt x="220601" y="13138"/>
                  </a:lnTo>
                  <a:lnTo>
                    <a:pt x="264331" y="3364"/>
                  </a:lnTo>
                  <a:lnTo>
                    <a:pt x="310139" y="0"/>
                  </a:lnTo>
                  <a:lnTo>
                    <a:pt x="3280381" y="0"/>
                  </a:lnTo>
                  <a:lnTo>
                    <a:pt x="3334837" y="4812"/>
                  </a:lnTo>
                  <a:lnTo>
                    <a:pt x="3386056" y="18654"/>
                  </a:lnTo>
                  <a:lnTo>
                    <a:pt x="3399288" y="24811"/>
                  </a:lnTo>
                  <a:lnTo>
                    <a:pt x="310142" y="24811"/>
                  </a:lnTo>
                  <a:lnTo>
                    <a:pt x="264169" y="28580"/>
                  </a:lnTo>
                  <a:lnTo>
                    <a:pt x="220444" y="39479"/>
                  </a:lnTo>
                  <a:lnTo>
                    <a:pt x="179577" y="56899"/>
                  </a:lnTo>
                  <a:lnTo>
                    <a:pt x="142179" y="80229"/>
                  </a:lnTo>
                  <a:lnTo>
                    <a:pt x="108859" y="108859"/>
                  </a:lnTo>
                  <a:lnTo>
                    <a:pt x="80230" y="142178"/>
                  </a:lnTo>
                  <a:lnTo>
                    <a:pt x="56900" y="179577"/>
                  </a:lnTo>
                  <a:lnTo>
                    <a:pt x="39479" y="220443"/>
                  </a:lnTo>
                  <a:lnTo>
                    <a:pt x="28580" y="264168"/>
                  </a:lnTo>
                  <a:lnTo>
                    <a:pt x="24811" y="310141"/>
                  </a:lnTo>
                  <a:lnTo>
                    <a:pt x="24811" y="681215"/>
                  </a:lnTo>
                  <a:lnTo>
                    <a:pt x="28580" y="727791"/>
                  </a:lnTo>
                  <a:lnTo>
                    <a:pt x="39479" y="771865"/>
                  </a:lnTo>
                  <a:lnTo>
                    <a:pt x="56900" y="812874"/>
                  </a:lnTo>
                  <a:lnTo>
                    <a:pt x="80230" y="850250"/>
                  </a:lnTo>
                  <a:lnTo>
                    <a:pt x="108859" y="883427"/>
                  </a:lnTo>
                  <a:lnTo>
                    <a:pt x="142179" y="911841"/>
                  </a:lnTo>
                  <a:lnTo>
                    <a:pt x="179577" y="934926"/>
                  </a:lnTo>
                  <a:lnTo>
                    <a:pt x="220444" y="952115"/>
                  </a:lnTo>
                  <a:lnTo>
                    <a:pt x="264169" y="962844"/>
                  </a:lnTo>
                  <a:lnTo>
                    <a:pt x="279330" y="964064"/>
                  </a:lnTo>
                  <a:lnTo>
                    <a:pt x="183604" y="964064"/>
                  </a:lnTo>
                  <a:lnTo>
                    <a:pt x="217172" y="994056"/>
                  </a:lnTo>
                  <a:lnTo>
                    <a:pt x="255048" y="1018213"/>
                  </a:lnTo>
                  <a:lnTo>
                    <a:pt x="296776" y="1036057"/>
                  </a:lnTo>
                  <a:lnTo>
                    <a:pt x="341901" y="1047113"/>
                  </a:lnTo>
                  <a:lnTo>
                    <a:pt x="389966" y="1050904"/>
                  </a:lnTo>
                  <a:lnTo>
                    <a:pt x="3477441" y="1050904"/>
                  </a:lnTo>
                  <a:lnTo>
                    <a:pt x="3446834" y="1062577"/>
                  </a:lnTo>
                  <a:lnTo>
                    <a:pt x="3427543" y="1066889"/>
                  </a:lnTo>
                  <a:close/>
                </a:path>
                <a:path w="3667759" h="1067435">
                  <a:moveTo>
                    <a:pt x="3403007" y="966545"/>
                  </a:moveTo>
                  <a:lnTo>
                    <a:pt x="3280378" y="966545"/>
                  </a:lnTo>
                  <a:lnTo>
                    <a:pt x="3326351" y="962777"/>
                  </a:lnTo>
                  <a:lnTo>
                    <a:pt x="3370076" y="951877"/>
                  </a:lnTo>
                  <a:lnTo>
                    <a:pt x="3410943" y="934457"/>
                  </a:lnTo>
                  <a:lnTo>
                    <a:pt x="3448341" y="911127"/>
                  </a:lnTo>
                  <a:lnTo>
                    <a:pt x="3481660" y="882497"/>
                  </a:lnTo>
                  <a:lnTo>
                    <a:pt x="3510290" y="849178"/>
                  </a:lnTo>
                  <a:lnTo>
                    <a:pt x="3533620" y="811780"/>
                  </a:lnTo>
                  <a:lnTo>
                    <a:pt x="3551040" y="770913"/>
                  </a:lnTo>
                  <a:lnTo>
                    <a:pt x="3561940" y="727188"/>
                  </a:lnTo>
                  <a:lnTo>
                    <a:pt x="3565708" y="681215"/>
                  </a:lnTo>
                  <a:lnTo>
                    <a:pt x="3565708" y="310141"/>
                  </a:lnTo>
                  <a:lnTo>
                    <a:pt x="3561940" y="264168"/>
                  </a:lnTo>
                  <a:lnTo>
                    <a:pt x="3551040" y="220443"/>
                  </a:lnTo>
                  <a:lnTo>
                    <a:pt x="3533620" y="179577"/>
                  </a:lnTo>
                  <a:lnTo>
                    <a:pt x="3510290" y="142178"/>
                  </a:lnTo>
                  <a:lnTo>
                    <a:pt x="3481660" y="108859"/>
                  </a:lnTo>
                  <a:lnTo>
                    <a:pt x="3448341" y="80229"/>
                  </a:lnTo>
                  <a:lnTo>
                    <a:pt x="3410943" y="56899"/>
                  </a:lnTo>
                  <a:lnTo>
                    <a:pt x="3370076" y="39479"/>
                  </a:lnTo>
                  <a:lnTo>
                    <a:pt x="3326351" y="28580"/>
                  </a:lnTo>
                  <a:lnTo>
                    <a:pt x="3280378" y="24811"/>
                  </a:lnTo>
                  <a:lnTo>
                    <a:pt x="3399288" y="24811"/>
                  </a:lnTo>
                  <a:lnTo>
                    <a:pt x="3433278" y="40628"/>
                  </a:lnTo>
                  <a:lnTo>
                    <a:pt x="3475745" y="69839"/>
                  </a:lnTo>
                  <a:lnTo>
                    <a:pt x="3512698" y="105390"/>
                  </a:lnTo>
                  <a:lnTo>
                    <a:pt x="3543378" y="146386"/>
                  </a:lnTo>
                  <a:lnTo>
                    <a:pt x="3578413" y="177515"/>
                  </a:lnTo>
                  <a:lnTo>
                    <a:pt x="3604377" y="208415"/>
                  </a:lnTo>
                  <a:lnTo>
                    <a:pt x="3575634" y="208415"/>
                  </a:lnTo>
                  <a:lnTo>
                    <a:pt x="3582534" y="233032"/>
                  </a:lnTo>
                  <a:lnTo>
                    <a:pt x="3588039" y="258348"/>
                  </a:lnTo>
                  <a:lnTo>
                    <a:pt x="3591683" y="284128"/>
                  </a:lnTo>
                  <a:lnTo>
                    <a:pt x="3593001" y="310141"/>
                  </a:lnTo>
                  <a:lnTo>
                    <a:pt x="3593001" y="681215"/>
                  </a:lnTo>
                  <a:lnTo>
                    <a:pt x="3589637" y="727025"/>
                  </a:lnTo>
                  <a:lnTo>
                    <a:pt x="3579863" y="770756"/>
                  </a:lnTo>
                  <a:lnTo>
                    <a:pt x="3564162" y="811925"/>
                  </a:lnTo>
                  <a:lnTo>
                    <a:pt x="3543013" y="850051"/>
                  </a:lnTo>
                  <a:lnTo>
                    <a:pt x="3516899" y="884655"/>
                  </a:lnTo>
                  <a:lnTo>
                    <a:pt x="3486299" y="915254"/>
                  </a:lnTo>
                  <a:lnTo>
                    <a:pt x="3451696" y="941369"/>
                  </a:lnTo>
                  <a:lnTo>
                    <a:pt x="3413569" y="962517"/>
                  </a:lnTo>
                  <a:lnTo>
                    <a:pt x="3403007" y="966545"/>
                  </a:lnTo>
                  <a:close/>
                </a:path>
                <a:path w="3667759" h="1067435">
                  <a:moveTo>
                    <a:pt x="3477441" y="1050904"/>
                  </a:moveTo>
                  <a:lnTo>
                    <a:pt x="3357294" y="1050904"/>
                  </a:lnTo>
                  <a:lnTo>
                    <a:pt x="3403336" y="1047135"/>
                  </a:lnTo>
                  <a:lnTo>
                    <a:pt x="3447250" y="1036236"/>
                  </a:lnTo>
                  <a:lnTo>
                    <a:pt x="3488394" y="1018815"/>
                  </a:lnTo>
                  <a:lnTo>
                    <a:pt x="3526130" y="995485"/>
                  </a:lnTo>
                  <a:lnTo>
                    <a:pt x="3559816" y="966856"/>
                  </a:lnTo>
                  <a:lnTo>
                    <a:pt x="3588813" y="933536"/>
                  </a:lnTo>
                  <a:lnTo>
                    <a:pt x="3612481" y="896138"/>
                  </a:lnTo>
                  <a:lnTo>
                    <a:pt x="3630179" y="855271"/>
                  </a:lnTo>
                  <a:lnTo>
                    <a:pt x="3641171" y="811925"/>
                  </a:lnTo>
                  <a:lnTo>
                    <a:pt x="3645105" y="765573"/>
                  </a:lnTo>
                  <a:lnTo>
                    <a:pt x="3645105" y="394500"/>
                  </a:lnTo>
                  <a:lnTo>
                    <a:pt x="3640182" y="342047"/>
                  </a:lnTo>
                  <a:lnTo>
                    <a:pt x="3626187" y="293084"/>
                  </a:lnTo>
                  <a:lnTo>
                    <a:pt x="3604283" y="248307"/>
                  </a:lnTo>
                  <a:lnTo>
                    <a:pt x="3575634" y="208415"/>
                  </a:lnTo>
                  <a:lnTo>
                    <a:pt x="3604377" y="208415"/>
                  </a:lnTo>
                  <a:lnTo>
                    <a:pt x="3633320" y="253696"/>
                  </a:lnTo>
                  <a:lnTo>
                    <a:pt x="3651814" y="297644"/>
                  </a:lnTo>
                  <a:lnTo>
                    <a:pt x="3663415" y="344763"/>
                  </a:lnTo>
                  <a:lnTo>
                    <a:pt x="3667435" y="394500"/>
                  </a:lnTo>
                  <a:lnTo>
                    <a:pt x="3667435" y="765573"/>
                  </a:lnTo>
                  <a:lnTo>
                    <a:pt x="3664071" y="811384"/>
                  </a:lnTo>
                  <a:lnTo>
                    <a:pt x="3654297" y="855114"/>
                  </a:lnTo>
                  <a:lnTo>
                    <a:pt x="3638596" y="896283"/>
                  </a:lnTo>
                  <a:lnTo>
                    <a:pt x="3617412" y="934457"/>
                  </a:lnTo>
                  <a:lnTo>
                    <a:pt x="3591333" y="969014"/>
                  </a:lnTo>
                  <a:lnTo>
                    <a:pt x="3560733" y="999613"/>
                  </a:lnTo>
                  <a:lnTo>
                    <a:pt x="3526130" y="1025728"/>
                  </a:lnTo>
                  <a:lnTo>
                    <a:pt x="3488003" y="1046876"/>
                  </a:lnTo>
                  <a:lnTo>
                    <a:pt x="3477441" y="1050904"/>
                  </a:lnTo>
                  <a:close/>
                </a:path>
                <a:path w="3667759" h="1067435">
                  <a:moveTo>
                    <a:pt x="3282859" y="991357"/>
                  </a:moveTo>
                  <a:lnTo>
                    <a:pt x="312623" y="991357"/>
                  </a:lnTo>
                  <a:lnTo>
                    <a:pt x="278158" y="989535"/>
                  </a:lnTo>
                  <a:lnTo>
                    <a:pt x="245322" y="984223"/>
                  </a:lnTo>
                  <a:lnTo>
                    <a:pt x="213881" y="975656"/>
                  </a:lnTo>
                  <a:lnTo>
                    <a:pt x="183604" y="964064"/>
                  </a:lnTo>
                  <a:lnTo>
                    <a:pt x="279330" y="964064"/>
                  </a:lnTo>
                  <a:lnTo>
                    <a:pt x="310142" y="966545"/>
                  </a:lnTo>
                  <a:lnTo>
                    <a:pt x="3403007" y="966545"/>
                  </a:lnTo>
                  <a:lnTo>
                    <a:pt x="3372400" y="978218"/>
                  </a:lnTo>
                  <a:lnTo>
                    <a:pt x="3328670" y="987992"/>
                  </a:lnTo>
                  <a:lnTo>
                    <a:pt x="3282859" y="991357"/>
                  </a:lnTo>
                  <a:close/>
                </a:path>
              </a:pathLst>
            </a:custGeom>
            <a:solidFill>
              <a:srgbClr val="18181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1" name="object 21"/>
          <p:cNvGrpSpPr/>
          <p:nvPr/>
        </p:nvGrpSpPr>
        <p:grpSpPr>
          <a:xfrm>
            <a:off x="12410071" y="7622149"/>
            <a:ext cx="3667760" cy="1067435"/>
            <a:chOff x="12410071" y="7622149"/>
            <a:chExt cx="3667760" cy="1067435"/>
          </a:xfrm>
        </p:grpSpPr>
        <p:sp>
          <p:nvSpPr>
            <p:cNvPr id="22" name="object 22"/>
            <p:cNvSpPr/>
            <p:nvPr/>
          </p:nvSpPr>
          <p:spPr>
            <a:xfrm>
              <a:off x="12591195" y="7830565"/>
              <a:ext cx="3464560" cy="842644"/>
            </a:xfrm>
            <a:custGeom>
              <a:avLst/>
              <a:gdLst/>
              <a:ahLst/>
              <a:cxnLst/>
              <a:rect l="l" t="t" r="r" b="b"/>
              <a:pathLst>
                <a:path w="3464559" h="842645">
                  <a:moveTo>
                    <a:pt x="3351419" y="782941"/>
                  </a:moveTo>
                  <a:lnTo>
                    <a:pt x="3104217" y="782941"/>
                  </a:lnTo>
                  <a:lnTo>
                    <a:pt x="3147173" y="779576"/>
                  </a:lnTo>
                  <a:lnTo>
                    <a:pt x="3189011" y="769803"/>
                  </a:lnTo>
                  <a:lnTo>
                    <a:pt x="3229105" y="754101"/>
                  </a:lnTo>
                  <a:lnTo>
                    <a:pt x="3266827" y="732953"/>
                  </a:lnTo>
                  <a:lnTo>
                    <a:pt x="3301552" y="706839"/>
                  </a:lnTo>
                  <a:lnTo>
                    <a:pt x="3332653" y="676239"/>
                  </a:lnTo>
                  <a:lnTo>
                    <a:pt x="3359504" y="641636"/>
                  </a:lnTo>
                  <a:lnTo>
                    <a:pt x="3381478" y="603509"/>
                  </a:lnTo>
                  <a:lnTo>
                    <a:pt x="3397950" y="562340"/>
                  </a:lnTo>
                  <a:lnTo>
                    <a:pt x="3408292" y="518610"/>
                  </a:lnTo>
                  <a:lnTo>
                    <a:pt x="3411878" y="472799"/>
                  </a:lnTo>
                  <a:lnTo>
                    <a:pt x="3411878" y="101726"/>
                  </a:lnTo>
                  <a:lnTo>
                    <a:pt x="3410909" y="75713"/>
                  </a:lnTo>
                  <a:lnTo>
                    <a:pt x="3407846" y="49932"/>
                  </a:lnTo>
                  <a:lnTo>
                    <a:pt x="3402457" y="24617"/>
                  </a:lnTo>
                  <a:lnTo>
                    <a:pt x="3394510" y="0"/>
                  </a:lnTo>
                  <a:lnTo>
                    <a:pt x="3423160" y="39891"/>
                  </a:lnTo>
                  <a:lnTo>
                    <a:pt x="3445063" y="84668"/>
                  </a:lnTo>
                  <a:lnTo>
                    <a:pt x="3459058" y="133632"/>
                  </a:lnTo>
                  <a:lnTo>
                    <a:pt x="3463982" y="186084"/>
                  </a:lnTo>
                  <a:lnTo>
                    <a:pt x="3463982" y="557157"/>
                  </a:lnTo>
                  <a:lnTo>
                    <a:pt x="3460213" y="603130"/>
                  </a:lnTo>
                  <a:lnTo>
                    <a:pt x="3449313" y="646855"/>
                  </a:lnTo>
                  <a:lnTo>
                    <a:pt x="3431893" y="687722"/>
                  </a:lnTo>
                  <a:lnTo>
                    <a:pt x="3408563" y="725120"/>
                  </a:lnTo>
                  <a:lnTo>
                    <a:pt x="3379933" y="758440"/>
                  </a:lnTo>
                  <a:lnTo>
                    <a:pt x="3351419" y="782941"/>
                  </a:lnTo>
                  <a:close/>
                </a:path>
                <a:path w="3464559" h="842645">
                  <a:moveTo>
                    <a:pt x="3178651" y="842489"/>
                  </a:moveTo>
                  <a:lnTo>
                    <a:pt x="205969" y="842489"/>
                  </a:lnTo>
                  <a:lnTo>
                    <a:pt x="158095" y="838697"/>
                  </a:lnTo>
                  <a:lnTo>
                    <a:pt x="113087" y="827641"/>
                  </a:lnTo>
                  <a:lnTo>
                    <a:pt x="71418" y="809797"/>
                  </a:lnTo>
                  <a:lnTo>
                    <a:pt x="33564" y="785640"/>
                  </a:lnTo>
                  <a:lnTo>
                    <a:pt x="0" y="755648"/>
                  </a:lnTo>
                  <a:lnTo>
                    <a:pt x="30625" y="767240"/>
                  </a:lnTo>
                  <a:lnTo>
                    <a:pt x="62647" y="775808"/>
                  </a:lnTo>
                  <a:lnTo>
                    <a:pt x="95600" y="781119"/>
                  </a:lnTo>
                  <a:lnTo>
                    <a:pt x="129019" y="782941"/>
                  </a:lnTo>
                  <a:lnTo>
                    <a:pt x="3351419" y="782941"/>
                  </a:lnTo>
                  <a:lnTo>
                    <a:pt x="3346614" y="787070"/>
                  </a:lnTo>
                  <a:lnTo>
                    <a:pt x="3309216" y="810400"/>
                  </a:lnTo>
                  <a:lnTo>
                    <a:pt x="3268349" y="827820"/>
                  </a:lnTo>
                  <a:lnTo>
                    <a:pt x="3224624" y="838720"/>
                  </a:lnTo>
                  <a:lnTo>
                    <a:pt x="3178651" y="842489"/>
                  </a:lnTo>
                  <a:close/>
                </a:path>
              </a:pathLst>
            </a:custGeom>
            <a:solidFill>
              <a:srgbClr val="18181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12434882" y="7646960"/>
              <a:ext cx="3541395" cy="942340"/>
            </a:xfrm>
            <a:custGeom>
              <a:avLst/>
              <a:gdLst/>
              <a:ahLst/>
              <a:cxnLst/>
              <a:rect l="l" t="t" r="r" b="b"/>
              <a:pathLst>
                <a:path w="3541394" h="942340">
                  <a:moveTo>
                    <a:pt x="3255567" y="941735"/>
                  </a:moveTo>
                  <a:lnTo>
                    <a:pt x="285331" y="941735"/>
                  </a:lnTo>
                  <a:lnTo>
                    <a:pt x="239358" y="938033"/>
                  </a:lnTo>
                  <a:lnTo>
                    <a:pt x="195633" y="927304"/>
                  </a:lnTo>
                  <a:lnTo>
                    <a:pt x="154766" y="910115"/>
                  </a:lnTo>
                  <a:lnTo>
                    <a:pt x="117367" y="887030"/>
                  </a:lnTo>
                  <a:lnTo>
                    <a:pt x="84048" y="858616"/>
                  </a:lnTo>
                  <a:lnTo>
                    <a:pt x="55418" y="825439"/>
                  </a:lnTo>
                  <a:lnTo>
                    <a:pt x="32088" y="788063"/>
                  </a:lnTo>
                  <a:lnTo>
                    <a:pt x="14668" y="747055"/>
                  </a:lnTo>
                  <a:lnTo>
                    <a:pt x="3768" y="702980"/>
                  </a:lnTo>
                  <a:lnTo>
                    <a:pt x="0" y="656404"/>
                  </a:lnTo>
                  <a:lnTo>
                    <a:pt x="0" y="285330"/>
                  </a:lnTo>
                  <a:lnTo>
                    <a:pt x="3768" y="239357"/>
                  </a:lnTo>
                  <a:lnTo>
                    <a:pt x="14668" y="195632"/>
                  </a:lnTo>
                  <a:lnTo>
                    <a:pt x="32088" y="154765"/>
                  </a:lnTo>
                  <a:lnTo>
                    <a:pt x="55418" y="117367"/>
                  </a:lnTo>
                  <a:lnTo>
                    <a:pt x="84048" y="84048"/>
                  </a:lnTo>
                  <a:lnTo>
                    <a:pt x="117367" y="55418"/>
                  </a:lnTo>
                  <a:lnTo>
                    <a:pt x="154766" y="32088"/>
                  </a:lnTo>
                  <a:lnTo>
                    <a:pt x="195633" y="14668"/>
                  </a:lnTo>
                  <a:lnTo>
                    <a:pt x="239358" y="3768"/>
                  </a:lnTo>
                  <a:lnTo>
                    <a:pt x="285331" y="0"/>
                  </a:lnTo>
                  <a:lnTo>
                    <a:pt x="3255567" y="0"/>
                  </a:lnTo>
                  <a:lnTo>
                    <a:pt x="3301540" y="3768"/>
                  </a:lnTo>
                  <a:lnTo>
                    <a:pt x="3345265" y="14668"/>
                  </a:lnTo>
                  <a:lnTo>
                    <a:pt x="3386132" y="32088"/>
                  </a:lnTo>
                  <a:lnTo>
                    <a:pt x="3423530" y="55418"/>
                  </a:lnTo>
                  <a:lnTo>
                    <a:pt x="3456849" y="84048"/>
                  </a:lnTo>
                  <a:lnTo>
                    <a:pt x="3485479" y="117367"/>
                  </a:lnTo>
                  <a:lnTo>
                    <a:pt x="3508809" y="154765"/>
                  </a:lnTo>
                  <a:lnTo>
                    <a:pt x="3526229" y="195632"/>
                  </a:lnTo>
                  <a:lnTo>
                    <a:pt x="3537129" y="239357"/>
                  </a:lnTo>
                  <a:lnTo>
                    <a:pt x="3540897" y="285330"/>
                  </a:lnTo>
                  <a:lnTo>
                    <a:pt x="3540897" y="656404"/>
                  </a:lnTo>
                  <a:lnTo>
                    <a:pt x="3537129" y="702377"/>
                  </a:lnTo>
                  <a:lnTo>
                    <a:pt x="3526229" y="746102"/>
                  </a:lnTo>
                  <a:lnTo>
                    <a:pt x="3508809" y="786968"/>
                  </a:lnTo>
                  <a:lnTo>
                    <a:pt x="3485479" y="824367"/>
                  </a:lnTo>
                  <a:lnTo>
                    <a:pt x="3456849" y="857686"/>
                  </a:lnTo>
                  <a:lnTo>
                    <a:pt x="3423530" y="886316"/>
                  </a:lnTo>
                  <a:lnTo>
                    <a:pt x="3386132" y="909646"/>
                  </a:lnTo>
                  <a:lnTo>
                    <a:pt x="3345265" y="927066"/>
                  </a:lnTo>
                  <a:lnTo>
                    <a:pt x="3301540" y="937966"/>
                  </a:lnTo>
                  <a:lnTo>
                    <a:pt x="3255567" y="941735"/>
                  </a:lnTo>
                  <a:close/>
                </a:path>
              </a:pathLst>
            </a:custGeom>
            <a:solidFill>
              <a:srgbClr val="D9FAB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12410071" y="7622149"/>
              <a:ext cx="3667760" cy="1067435"/>
            </a:xfrm>
            <a:custGeom>
              <a:avLst/>
              <a:gdLst/>
              <a:ahLst/>
              <a:cxnLst/>
              <a:rect l="l" t="t" r="r" b="b"/>
              <a:pathLst>
                <a:path w="3667759" h="1067434">
                  <a:moveTo>
                    <a:pt x="3427544" y="1066889"/>
                  </a:moveTo>
                  <a:lnTo>
                    <a:pt x="318765" y="1066889"/>
                  </a:lnTo>
                  <a:lnTo>
                    <a:pt x="296698" y="1061885"/>
                  </a:lnTo>
                  <a:lnTo>
                    <a:pt x="254400" y="1045443"/>
                  </a:lnTo>
                  <a:lnTo>
                    <a:pt x="215559" y="1023402"/>
                  </a:lnTo>
                  <a:lnTo>
                    <a:pt x="180604" y="996327"/>
                  </a:lnTo>
                  <a:lnTo>
                    <a:pt x="149961" y="964781"/>
                  </a:lnTo>
                  <a:lnTo>
                    <a:pt x="124057" y="929329"/>
                  </a:lnTo>
                  <a:lnTo>
                    <a:pt x="89022" y="898200"/>
                  </a:lnTo>
                  <a:lnTo>
                    <a:pt x="58812" y="862246"/>
                  </a:lnTo>
                  <a:lnTo>
                    <a:pt x="34115" y="822019"/>
                  </a:lnTo>
                  <a:lnTo>
                    <a:pt x="15622" y="778071"/>
                  </a:lnTo>
                  <a:lnTo>
                    <a:pt x="4020" y="730952"/>
                  </a:lnTo>
                  <a:lnTo>
                    <a:pt x="0" y="681215"/>
                  </a:lnTo>
                  <a:lnTo>
                    <a:pt x="0" y="310142"/>
                  </a:lnTo>
                  <a:lnTo>
                    <a:pt x="3364" y="264331"/>
                  </a:lnTo>
                  <a:lnTo>
                    <a:pt x="13138" y="220601"/>
                  </a:lnTo>
                  <a:lnTo>
                    <a:pt x="28839" y="179432"/>
                  </a:lnTo>
                  <a:lnTo>
                    <a:pt x="49988" y="141305"/>
                  </a:lnTo>
                  <a:lnTo>
                    <a:pt x="76102" y="106701"/>
                  </a:lnTo>
                  <a:lnTo>
                    <a:pt x="106702" y="76102"/>
                  </a:lnTo>
                  <a:lnTo>
                    <a:pt x="141305" y="49988"/>
                  </a:lnTo>
                  <a:lnTo>
                    <a:pt x="179432" y="28839"/>
                  </a:lnTo>
                  <a:lnTo>
                    <a:pt x="220601" y="13138"/>
                  </a:lnTo>
                  <a:lnTo>
                    <a:pt x="264332" y="3364"/>
                  </a:lnTo>
                  <a:lnTo>
                    <a:pt x="310142" y="0"/>
                  </a:lnTo>
                  <a:lnTo>
                    <a:pt x="3280378" y="0"/>
                  </a:lnTo>
                  <a:lnTo>
                    <a:pt x="3334837" y="4812"/>
                  </a:lnTo>
                  <a:lnTo>
                    <a:pt x="3386056" y="18654"/>
                  </a:lnTo>
                  <a:lnTo>
                    <a:pt x="3399287" y="24811"/>
                  </a:lnTo>
                  <a:lnTo>
                    <a:pt x="310142" y="24811"/>
                  </a:lnTo>
                  <a:lnTo>
                    <a:pt x="264169" y="28580"/>
                  </a:lnTo>
                  <a:lnTo>
                    <a:pt x="220444" y="39479"/>
                  </a:lnTo>
                  <a:lnTo>
                    <a:pt x="179577" y="56899"/>
                  </a:lnTo>
                  <a:lnTo>
                    <a:pt x="142178" y="80230"/>
                  </a:lnTo>
                  <a:lnTo>
                    <a:pt x="108859" y="108859"/>
                  </a:lnTo>
                  <a:lnTo>
                    <a:pt x="80229" y="142179"/>
                  </a:lnTo>
                  <a:lnTo>
                    <a:pt x="56899" y="179577"/>
                  </a:lnTo>
                  <a:lnTo>
                    <a:pt x="39479" y="220444"/>
                  </a:lnTo>
                  <a:lnTo>
                    <a:pt x="28579" y="264169"/>
                  </a:lnTo>
                  <a:lnTo>
                    <a:pt x="24811" y="310142"/>
                  </a:lnTo>
                  <a:lnTo>
                    <a:pt x="24811" y="681215"/>
                  </a:lnTo>
                  <a:lnTo>
                    <a:pt x="28579" y="727791"/>
                  </a:lnTo>
                  <a:lnTo>
                    <a:pt x="39479" y="771866"/>
                  </a:lnTo>
                  <a:lnTo>
                    <a:pt x="56899" y="812874"/>
                  </a:lnTo>
                  <a:lnTo>
                    <a:pt x="80229" y="850250"/>
                  </a:lnTo>
                  <a:lnTo>
                    <a:pt x="108859" y="883428"/>
                  </a:lnTo>
                  <a:lnTo>
                    <a:pt x="142178" y="911842"/>
                  </a:lnTo>
                  <a:lnTo>
                    <a:pt x="179577" y="934926"/>
                  </a:lnTo>
                  <a:lnTo>
                    <a:pt x="220444" y="952116"/>
                  </a:lnTo>
                  <a:lnTo>
                    <a:pt x="264169" y="962844"/>
                  </a:lnTo>
                  <a:lnTo>
                    <a:pt x="279322" y="964064"/>
                  </a:lnTo>
                  <a:lnTo>
                    <a:pt x="183604" y="964064"/>
                  </a:lnTo>
                  <a:lnTo>
                    <a:pt x="217172" y="994057"/>
                  </a:lnTo>
                  <a:lnTo>
                    <a:pt x="255048" y="1018213"/>
                  </a:lnTo>
                  <a:lnTo>
                    <a:pt x="296776" y="1036058"/>
                  </a:lnTo>
                  <a:lnTo>
                    <a:pt x="341901" y="1047114"/>
                  </a:lnTo>
                  <a:lnTo>
                    <a:pt x="389966" y="1050905"/>
                  </a:lnTo>
                  <a:lnTo>
                    <a:pt x="3477440" y="1050905"/>
                  </a:lnTo>
                  <a:lnTo>
                    <a:pt x="3446834" y="1062578"/>
                  </a:lnTo>
                  <a:lnTo>
                    <a:pt x="3427544" y="1066889"/>
                  </a:lnTo>
                  <a:close/>
                </a:path>
                <a:path w="3667759" h="1067434">
                  <a:moveTo>
                    <a:pt x="3403007" y="966546"/>
                  </a:moveTo>
                  <a:lnTo>
                    <a:pt x="3280378" y="966546"/>
                  </a:lnTo>
                  <a:lnTo>
                    <a:pt x="3326351" y="962777"/>
                  </a:lnTo>
                  <a:lnTo>
                    <a:pt x="3370076" y="951877"/>
                  </a:lnTo>
                  <a:lnTo>
                    <a:pt x="3410943" y="934457"/>
                  </a:lnTo>
                  <a:lnTo>
                    <a:pt x="3448341" y="911127"/>
                  </a:lnTo>
                  <a:lnTo>
                    <a:pt x="3481660" y="882497"/>
                  </a:lnTo>
                  <a:lnTo>
                    <a:pt x="3510290" y="849178"/>
                  </a:lnTo>
                  <a:lnTo>
                    <a:pt x="3533620" y="811780"/>
                  </a:lnTo>
                  <a:lnTo>
                    <a:pt x="3551040" y="770913"/>
                  </a:lnTo>
                  <a:lnTo>
                    <a:pt x="3561940" y="727188"/>
                  </a:lnTo>
                  <a:lnTo>
                    <a:pt x="3565708" y="681215"/>
                  </a:lnTo>
                  <a:lnTo>
                    <a:pt x="3565708" y="310142"/>
                  </a:lnTo>
                  <a:lnTo>
                    <a:pt x="3561940" y="264169"/>
                  </a:lnTo>
                  <a:lnTo>
                    <a:pt x="3551040" y="220444"/>
                  </a:lnTo>
                  <a:lnTo>
                    <a:pt x="3533620" y="179577"/>
                  </a:lnTo>
                  <a:lnTo>
                    <a:pt x="3510290" y="142179"/>
                  </a:lnTo>
                  <a:lnTo>
                    <a:pt x="3481660" y="108859"/>
                  </a:lnTo>
                  <a:lnTo>
                    <a:pt x="3448341" y="80230"/>
                  </a:lnTo>
                  <a:lnTo>
                    <a:pt x="3410943" y="56899"/>
                  </a:lnTo>
                  <a:lnTo>
                    <a:pt x="3370076" y="39479"/>
                  </a:lnTo>
                  <a:lnTo>
                    <a:pt x="3326351" y="28580"/>
                  </a:lnTo>
                  <a:lnTo>
                    <a:pt x="3280378" y="24811"/>
                  </a:lnTo>
                  <a:lnTo>
                    <a:pt x="3399287" y="24811"/>
                  </a:lnTo>
                  <a:lnTo>
                    <a:pt x="3433278" y="40628"/>
                  </a:lnTo>
                  <a:lnTo>
                    <a:pt x="3475745" y="69839"/>
                  </a:lnTo>
                  <a:lnTo>
                    <a:pt x="3512698" y="105391"/>
                  </a:lnTo>
                  <a:lnTo>
                    <a:pt x="3543378" y="146387"/>
                  </a:lnTo>
                  <a:lnTo>
                    <a:pt x="3578413" y="177516"/>
                  </a:lnTo>
                  <a:lnTo>
                    <a:pt x="3604377" y="208416"/>
                  </a:lnTo>
                  <a:lnTo>
                    <a:pt x="3575634" y="208416"/>
                  </a:lnTo>
                  <a:lnTo>
                    <a:pt x="3582534" y="233033"/>
                  </a:lnTo>
                  <a:lnTo>
                    <a:pt x="3588039" y="258348"/>
                  </a:lnTo>
                  <a:lnTo>
                    <a:pt x="3591684" y="284129"/>
                  </a:lnTo>
                  <a:lnTo>
                    <a:pt x="3593002" y="310142"/>
                  </a:lnTo>
                  <a:lnTo>
                    <a:pt x="3593002" y="681215"/>
                  </a:lnTo>
                  <a:lnTo>
                    <a:pt x="3589637" y="727026"/>
                  </a:lnTo>
                  <a:lnTo>
                    <a:pt x="3579864" y="770756"/>
                  </a:lnTo>
                  <a:lnTo>
                    <a:pt x="3564162" y="811925"/>
                  </a:lnTo>
                  <a:lnTo>
                    <a:pt x="3543014" y="850052"/>
                  </a:lnTo>
                  <a:lnTo>
                    <a:pt x="3516899" y="884655"/>
                  </a:lnTo>
                  <a:lnTo>
                    <a:pt x="3486300" y="915255"/>
                  </a:lnTo>
                  <a:lnTo>
                    <a:pt x="3451696" y="941369"/>
                  </a:lnTo>
                  <a:lnTo>
                    <a:pt x="3413569" y="962518"/>
                  </a:lnTo>
                  <a:lnTo>
                    <a:pt x="3403007" y="966546"/>
                  </a:lnTo>
                  <a:close/>
                </a:path>
                <a:path w="3667759" h="1067434">
                  <a:moveTo>
                    <a:pt x="3477440" y="1050905"/>
                  </a:moveTo>
                  <a:lnTo>
                    <a:pt x="3357294" y="1050905"/>
                  </a:lnTo>
                  <a:lnTo>
                    <a:pt x="3403336" y="1047136"/>
                  </a:lnTo>
                  <a:lnTo>
                    <a:pt x="3447250" y="1036236"/>
                  </a:lnTo>
                  <a:lnTo>
                    <a:pt x="3488395" y="1018816"/>
                  </a:lnTo>
                  <a:lnTo>
                    <a:pt x="3526130" y="995486"/>
                  </a:lnTo>
                  <a:lnTo>
                    <a:pt x="3559816" y="966856"/>
                  </a:lnTo>
                  <a:lnTo>
                    <a:pt x="3588814" y="933537"/>
                  </a:lnTo>
                  <a:lnTo>
                    <a:pt x="3612481" y="896138"/>
                  </a:lnTo>
                  <a:lnTo>
                    <a:pt x="3630179" y="855272"/>
                  </a:lnTo>
                  <a:lnTo>
                    <a:pt x="3641171" y="811925"/>
                  </a:lnTo>
                  <a:lnTo>
                    <a:pt x="3645105" y="765574"/>
                  </a:lnTo>
                  <a:lnTo>
                    <a:pt x="3645105" y="394501"/>
                  </a:lnTo>
                  <a:lnTo>
                    <a:pt x="3640182" y="342048"/>
                  </a:lnTo>
                  <a:lnTo>
                    <a:pt x="3626187" y="293084"/>
                  </a:lnTo>
                  <a:lnTo>
                    <a:pt x="3604283" y="248307"/>
                  </a:lnTo>
                  <a:lnTo>
                    <a:pt x="3575634" y="208416"/>
                  </a:lnTo>
                  <a:lnTo>
                    <a:pt x="3604377" y="208416"/>
                  </a:lnTo>
                  <a:lnTo>
                    <a:pt x="3633320" y="253696"/>
                  </a:lnTo>
                  <a:lnTo>
                    <a:pt x="3651814" y="297644"/>
                  </a:lnTo>
                  <a:lnTo>
                    <a:pt x="3663415" y="344763"/>
                  </a:lnTo>
                  <a:lnTo>
                    <a:pt x="3667435" y="394501"/>
                  </a:lnTo>
                  <a:lnTo>
                    <a:pt x="3667435" y="765574"/>
                  </a:lnTo>
                  <a:lnTo>
                    <a:pt x="3664071" y="811384"/>
                  </a:lnTo>
                  <a:lnTo>
                    <a:pt x="3654297" y="855115"/>
                  </a:lnTo>
                  <a:lnTo>
                    <a:pt x="3638596" y="896284"/>
                  </a:lnTo>
                  <a:lnTo>
                    <a:pt x="3617412" y="934457"/>
                  </a:lnTo>
                  <a:lnTo>
                    <a:pt x="3591333" y="969014"/>
                  </a:lnTo>
                  <a:lnTo>
                    <a:pt x="3560733" y="999613"/>
                  </a:lnTo>
                  <a:lnTo>
                    <a:pt x="3526130" y="1025728"/>
                  </a:lnTo>
                  <a:lnTo>
                    <a:pt x="3488003" y="1046876"/>
                  </a:lnTo>
                  <a:lnTo>
                    <a:pt x="3477440" y="1050905"/>
                  </a:lnTo>
                  <a:close/>
                </a:path>
                <a:path w="3667759" h="1067434">
                  <a:moveTo>
                    <a:pt x="3282859" y="991357"/>
                  </a:moveTo>
                  <a:lnTo>
                    <a:pt x="312623" y="991357"/>
                  </a:lnTo>
                  <a:lnTo>
                    <a:pt x="278158" y="989535"/>
                  </a:lnTo>
                  <a:lnTo>
                    <a:pt x="245322" y="984224"/>
                  </a:lnTo>
                  <a:lnTo>
                    <a:pt x="213881" y="975656"/>
                  </a:lnTo>
                  <a:lnTo>
                    <a:pt x="183604" y="964064"/>
                  </a:lnTo>
                  <a:lnTo>
                    <a:pt x="279322" y="964064"/>
                  </a:lnTo>
                  <a:lnTo>
                    <a:pt x="310142" y="966546"/>
                  </a:lnTo>
                  <a:lnTo>
                    <a:pt x="3403007" y="966546"/>
                  </a:lnTo>
                  <a:lnTo>
                    <a:pt x="3372400" y="978219"/>
                  </a:lnTo>
                  <a:lnTo>
                    <a:pt x="3328670" y="987993"/>
                  </a:lnTo>
                  <a:lnTo>
                    <a:pt x="3282859" y="991357"/>
                  </a:lnTo>
                  <a:close/>
                </a:path>
              </a:pathLst>
            </a:custGeom>
            <a:solidFill>
              <a:srgbClr val="18181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5" name="object 25"/>
          <p:cNvGrpSpPr/>
          <p:nvPr/>
        </p:nvGrpSpPr>
        <p:grpSpPr>
          <a:xfrm>
            <a:off x="4645100" y="7566190"/>
            <a:ext cx="3023870" cy="1067435"/>
            <a:chOff x="4645100" y="7566190"/>
            <a:chExt cx="3023870" cy="1067435"/>
          </a:xfrm>
        </p:grpSpPr>
        <p:sp>
          <p:nvSpPr>
            <p:cNvPr id="26" name="object 26"/>
            <p:cNvSpPr/>
            <p:nvPr/>
          </p:nvSpPr>
          <p:spPr>
            <a:xfrm>
              <a:off x="4826223" y="7774606"/>
              <a:ext cx="2820670" cy="842644"/>
            </a:xfrm>
            <a:custGeom>
              <a:avLst/>
              <a:gdLst/>
              <a:ahLst/>
              <a:cxnLst/>
              <a:rect l="l" t="t" r="r" b="b"/>
              <a:pathLst>
                <a:path w="2820670" h="842645">
                  <a:moveTo>
                    <a:pt x="2707819" y="782941"/>
                  </a:moveTo>
                  <a:lnTo>
                    <a:pt x="2460617" y="782941"/>
                  </a:lnTo>
                  <a:lnTo>
                    <a:pt x="2503574" y="779576"/>
                  </a:lnTo>
                  <a:lnTo>
                    <a:pt x="2545412" y="769803"/>
                  </a:lnTo>
                  <a:lnTo>
                    <a:pt x="2585505" y="754101"/>
                  </a:lnTo>
                  <a:lnTo>
                    <a:pt x="2623228" y="732953"/>
                  </a:lnTo>
                  <a:lnTo>
                    <a:pt x="2657952" y="706839"/>
                  </a:lnTo>
                  <a:lnTo>
                    <a:pt x="2689053" y="676239"/>
                  </a:lnTo>
                  <a:lnTo>
                    <a:pt x="2715904" y="641636"/>
                  </a:lnTo>
                  <a:lnTo>
                    <a:pt x="2737878" y="603509"/>
                  </a:lnTo>
                  <a:lnTo>
                    <a:pt x="2754349" y="562340"/>
                  </a:lnTo>
                  <a:lnTo>
                    <a:pt x="2764692" y="518610"/>
                  </a:lnTo>
                  <a:lnTo>
                    <a:pt x="2768278" y="472799"/>
                  </a:lnTo>
                  <a:lnTo>
                    <a:pt x="2768278" y="101726"/>
                  </a:lnTo>
                  <a:lnTo>
                    <a:pt x="2767309" y="75713"/>
                  </a:lnTo>
                  <a:lnTo>
                    <a:pt x="2764246" y="49932"/>
                  </a:lnTo>
                  <a:lnTo>
                    <a:pt x="2758858" y="24617"/>
                  </a:lnTo>
                  <a:lnTo>
                    <a:pt x="2750911" y="0"/>
                  </a:lnTo>
                  <a:lnTo>
                    <a:pt x="2779560" y="39891"/>
                  </a:lnTo>
                  <a:lnTo>
                    <a:pt x="2801464" y="84668"/>
                  </a:lnTo>
                  <a:lnTo>
                    <a:pt x="2815459" y="133632"/>
                  </a:lnTo>
                  <a:lnTo>
                    <a:pt x="2820382" y="186084"/>
                  </a:lnTo>
                  <a:lnTo>
                    <a:pt x="2820382" y="557158"/>
                  </a:lnTo>
                  <a:lnTo>
                    <a:pt x="2816613" y="603131"/>
                  </a:lnTo>
                  <a:lnTo>
                    <a:pt x="2805714" y="646856"/>
                  </a:lnTo>
                  <a:lnTo>
                    <a:pt x="2788294" y="687722"/>
                  </a:lnTo>
                  <a:lnTo>
                    <a:pt x="2764964" y="725121"/>
                  </a:lnTo>
                  <a:lnTo>
                    <a:pt x="2736334" y="758440"/>
                  </a:lnTo>
                  <a:lnTo>
                    <a:pt x="2707819" y="782941"/>
                  </a:lnTo>
                  <a:close/>
                </a:path>
                <a:path w="2820670" h="842645">
                  <a:moveTo>
                    <a:pt x="2535052" y="842489"/>
                  </a:moveTo>
                  <a:lnTo>
                    <a:pt x="201867" y="842489"/>
                  </a:lnTo>
                  <a:lnTo>
                    <a:pt x="155995" y="838697"/>
                  </a:lnTo>
                  <a:lnTo>
                    <a:pt x="112201" y="827641"/>
                  </a:lnTo>
                  <a:lnTo>
                    <a:pt x="71156" y="809797"/>
                  </a:lnTo>
                  <a:lnTo>
                    <a:pt x="33532" y="785640"/>
                  </a:lnTo>
                  <a:lnTo>
                    <a:pt x="0" y="755648"/>
                  </a:lnTo>
                  <a:lnTo>
                    <a:pt x="30626" y="767240"/>
                  </a:lnTo>
                  <a:lnTo>
                    <a:pt x="62648" y="775808"/>
                  </a:lnTo>
                  <a:lnTo>
                    <a:pt x="95601" y="781119"/>
                  </a:lnTo>
                  <a:lnTo>
                    <a:pt x="129019" y="782941"/>
                  </a:lnTo>
                  <a:lnTo>
                    <a:pt x="2707819" y="782941"/>
                  </a:lnTo>
                  <a:lnTo>
                    <a:pt x="2703015" y="787070"/>
                  </a:lnTo>
                  <a:lnTo>
                    <a:pt x="2665616" y="810400"/>
                  </a:lnTo>
                  <a:lnTo>
                    <a:pt x="2624750" y="827820"/>
                  </a:lnTo>
                  <a:lnTo>
                    <a:pt x="2581025" y="838720"/>
                  </a:lnTo>
                  <a:lnTo>
                    <a:pt x="2535052" y="842489"/>
                  </a:lnTo>
                  <a:close/>
                </a:path>
              </a:pathLst>
            </a:custGeom>
            <a:solidFill>
              <a:srgbClr val="18181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4669911" y="7591001"/>
              <a:ext cx="2897505" cy="942340"/>
            </a:xfrm>
            <a:custGeom>
              <a:avLst/>
              <a:gdLst/>
              <a:ahLst/>
              <a:cxnLst/>
              <a:rect l="l" t="t" r="r" b="b"/>
              <a:pathLst>
                <a:path w="2897504" h="942340">
                  <a:moveTo>
                    <a:pt x="2611967" y="941735"/>
                  </a:moveTo>
                  <a:lnTo>
                    <a:pt x="285330" y="941735"/>
                  </a:lnTo>
                  <a:lnTo>
                    <a:pt x="239357" y="938033"/>
                  </a:lnTo>
                  <a:lnTo>
                    <a:pt x="195632" y="927304"/>
                  </a:lnTo>
                  <a:lnTo>
                    <a:pt x="154765" y="910115"/>
                  </a:lnTo>
                  <a:lnTo>
                    <a:pt x="117367" y="887030"/>
                  </a:lnTo>
                  <a:lnTo>
                    <a:pt x="84048" y="858616"/>
                  </a:lnTo>
                  <a:lnTo>
                    <a:pt x="55418" y="825439"/>
                  </a:lnTo>
                  <a:lnTo>
                    <a:pt x="32088" y="788063"/>
                  </a:lnTo>
                  <a:lnTo>
                    <a:pt x="14668" y="747055"/>
                  </a:lnTo>
                  <a:lnTo>
                    <a:pt x="3768" y="702980"/>
                  </a:lnTo>
                  <a:lnTo>
                    <a:pt x="0" y="656404"/>
                  </a:lnTo>
                  <a:lnTo>
                    <a:pt x="0" y="285330"/>
                  </a:lnTo>
                  <a:lnTo>
                    <a:pt x="3768" y="239357"/>
                  </a:lnTo>
                  <a:lnTo>
                    <a:pt x="14668" y="195632"/>
                  </a:lnTo>
                  <a:lnTo>
                    <a:pt x="32088" y="154765"/>
                  </a:lnTo>
                  <a:lnTo>
                    <a:pt x="55418" y="117367"/>
                  </a:lnTo>
                  <a:lnTo>
                    <a:pt x="84048" y="84048"/>
                  </a:lnTo>
                  <a:lnTo>
                    <a:pt x="117367" y="55418"/>
                  </a:lnTo>
                  <a:lnTo>
                    <a:pt x="154765" y="32088"/>
                  </a:lnTo>
                  <a:lnTo>
                    <a:pt x="195632" y="14668"/>
                  </a:lnTo>
                  <a:lnTo>
                    <a:pt x="239357" y="3768"/>
                  </a:lnTo>
                  <a:lnTo>
                    <a:pt x="285330" y="0"/>
                  </a:lnTo>
                  <a:lnTo>
                    <a:pt x="2611967" y="0"/>
                  </a:lnTo>
                  <a:lnTo>
                    <a:pt x="2657940" y="3768"/>
                  </a:lnTo>
                  <a:lnTo>
                    <a:pt x="2701665" y="14668"/>
                  </a:lnTo>
                  <a:lnTo>
                    <a:pt x="2742531" y="32088"/>
                  </a:lnTo>
                  <a:lnTo>
                    <a:pt x="2779929" y="55418"/>
                  </a:lnTo>
                  <a:lnTo>
                    <a:pt x="2813248" y="84048"/>
                  </a:lnTo>
                  <a:lnTo>
                    <a:pt x="2841878" y="117367"/>
                  </a:lnTo>
                  <a:lnTo>
                    <a:pt x="2865208" y="154765"/>
                  </a:lnTo>
                  <a:lnTo>
                    <a:pt x="2882628" y="195632"/>
                  </a:lnTo>
                  <a:lnTo>
                    <a:pt x="2893528" y="239357"/>
                  </a:lnTo>
                  <a:lnTo>
                    <a:pt x="2897297" y="285330"/>
                  </a:lnTo>
                  <a:lnTo>
                    <a:pt x="2897297" y="656404"/>
                  </a:lnTo>
                  <a:lnTo>
                    <a:pt x="2893528" y="702377"/>
                  </a:lnTo>
                  <a:lnTo>
                    <a:pt x="2882628" y="746102"/>
                  </a:lnTo>
                  <a:lnTo>
                    <a:pt x="2865208" y="786968"/>
                  </a:lnTo>
                  <a:lnTo>
                    <a:pt x="2841878" y="824367"/>
                  </a:lnTo>
                  <a:lnTo>
                    <a:pt x="2813248" y="857686"/>
                  </a:lnTo>
                  <a:lnTo>
                    <a:pt x="2779929" y="886316"/>
                  </a:lnTo>
                  <a:lnTo>
                    <a:pt x="2742531" y="909646"/>
                  </a:lnTo>
                  <a:lnTo>
                    <a:pt x="2701665" y="927066"/>
                  </a:lnTo>
                  <a:lnTo>
                    <a:pt x="2657940" y="937966"/>
                  </a:lnTo>
                  <a:lnTo>
                    <a:pt x="2611967" y="941735"/>
                  </a:lnTo>
                  <a:close/>
                </a:path>
              </a:pathLst>
            </a:custGeom>
            <a:solidFill>
              <a:srgbClr val="FFF0C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4645100" y="7566190"/>
              <a:ext cx="3023870" cy="1067435"/>
            </a:xfrm>
            <a:custGeom>
              <a:avLst/>
              <a:gdLst/>
              <a:ahLst/>
              <a:cxnLst/>
              <a:rect l="l" t="t" r="r" b="b"/>
              <a:pathLst>
                <a:path w="3023870" h="1067434">
                  <a:moveTo>
                    <a:pt x="2783945" y="1066889"/>
                  </a:moveTo>
                  <a:lnTo>
                    <a:pt x="316834" y="1066889"/>
                  </a:lnTo>
                  <a:lnTo>
                    <a:pt x="280836" y="1057061"/>
                  </a:lnTo>
                  <a:lnTo>
                    <a:pt x="233928" y="1035087"/>
                  </a:lnTo>
                  <a:lnTo>
                    <a:pt x="191622" y="1005876"/>
                  </a:lnTo>
                  <a:lnTo>
                    <a:pt x="154729" y="970325"/>
                  </a:lnTo>
                  <a:lnTo>
                    <a:pt x="124056" y="929329"/>
                  </a:lnTo>
                  <a:lnTo>
                    <a:pt x="89022" y="898200"/>
                  </a:lnTo>
                  <a:lnTo>
                    <a:pt x="58812" y="862246"/>
                  </a:lnTo>
                  <a:lnTo>
                    <a:pt x="34115" y="822020"/>
                  </a:lnTo>
                  <a:lnTo>
                    <a:pt x="15621" y="778071"/>
                  </a:lnTo>
                  <a:lnTo>
                    <a:pt x="4020" y="730953"/>
                  </a:lnTo>
                  <a:lnTo>
                    <a:pt x="0" y="681215"/>
                  </a:lnTo>
                  <a:lnTo>
                    <a:pt x="0" y="310142"/>
                  </a:lnTo>
                  <a:lnTo>
                    <a:pt x="3364" y="264331"/>
                  </a:lnTo>
                  <a:lnTo>
                    <a:pt x="13138" y="220601"/>
                  </a:lnTo>
                  <a:lnTo>
                    <a:pt x="28839" y="179432"/>
                  </a:lnTo>
                  <a:lnTo>
                    <a:pt x="49988" y="141305"/>
                  </a:lnTo>
                  <a:lnTo>
                    <a:pt x="76102" y="106702"/>
                  </a:lnTo>
                  <a:lnTo>
                    <a:pt x="106701" y="76102"/>
                  </a:lnTo>
                  <a:lnTo>
                    <a:pt x="141305" y="49988"/>
                  </a:lnTo>
                  <a:lnTo>
                    <a:pt x="179432" y="28839"/>
                  </a:lnTo>
                  <a:lnTo>
                    <a:pt x="220601" y="13138"/>
                  </a:lnTo>
                  <a:lnTo>
                    <a:pt x="264331" y="3364"/>
                  </a:lnTo>
                  <a:lnTo>
                    <a:pt x="310142" y="0"/>
                  </a:lnTo>
                  <a:lnTo>
                    <a:pt x="2636778" y="0"/>
                  </a:lnTo>
                  <a:lnTo>
                    <a:pt x="2691237" y="4812"/>
                  </a:lnTo>
                  <a:lnTo>
                    <a:pt x="2742456" y="18654"/>
                  </a:lnTo>
                  <a:lnTo>
                    <a:pt x="2755687" y="24811"/>
                  </a:lnTo>
                  <a:lnTo>
                    <a:pt x="310142" y="24811"/>
                  </a:lnTo>
                  <a:lnTo>
                    <a:pt x="264169" y="28580"/>
                  </a:lnTo>
                  <a:lnTo>
                    <a:pt x="220444" y="39479"/>
                  </a:lnTo>
                  <a:lnTo>
                    <a:pt x="179577" y="56899"/>
                  </a:lnTo>
                  <a:lnTo>
                    <a:pt x="142179" y="80230"/>
                  </a:lnTo>
                  <a:lnTo>
                    <a:pt x="108860" y="108859"/>
                  </a:lnTo>
                  <a:lnTo>
                    <a:pt x="80230" y="142179"/>
                  </a:lnTo>
                  <a:lnTo>
                    <a:pt x="56900" y="179577"/>
                  </a:lnTo>
                  <a:lnTo>
                    <a:pt x="39479" y="220444"/>
                  </a:lnTo>
                  <a:lnTo>
                    <a:pt x="28580" y="264169"/>
                  </a:lnTo>
                  <a:lnTo>
                    <a:pt x="24811" y="310142"/>
                  </a:lnTo>
                  <a:lnTo>
                    <a:pt x="24811" y="681215"/>
                  </a:lnTo>
                  <a:lnTo>
                    <a:pt x="28580" y="727791"/>
                  </a:lnTo>
                  <a:lnTo>
                    <a:pt x="39479" y="771866"/>
                  </a:lnTo>
                  <a:lnTo>
                    <a:pt x="56900" y="812874"/>
                  </a:lnTo>
                  <a:lnTo>
                    <a:pt x="80230" y="850250"/>
                  </a:lnTo>
                  <a:lnTo>
                    <a:pt x="108860" y="883428"/>
                  </a:lnTo>
                  <a:lnTo>
                    <a:pt x="142179" y="911842"/>
                  </a:lnTo>
                  <a:lnTo>
                    <a:pt x="179577" y="934926"/>
                  </a:lnTo>
                  <a:lnTo>
                    <a:pt x="220444" y="952116"/>
                  </a:lnTo>
                  <a:lnTo>
                    <a:pt x="264169" y="962844"/>
                  </a:lnTo>
                  <a:lnTo>
                    <a:pt x="279322" y="964064"/>
                  </a:lnTo>
                  <a:lnTo>
                    <a:pt x="183604" y="964064"/>
                  </a:lnTo>
                  <a:lnTo>
                    <a:pt x="217134" y="994057"/>
                  </a:lnTo>
                  <a:lnTo>
                    <a:pt x="254745" y="1018213"/>
                  </a:lnTo>
                  <a:lnTo>
                    <a:pt x="295752" y="1036058"/>
                  </a:lnTo>
                  <a:lnTo>
                    <a:pt x="339473" y="1047114"/>
                  </a:lnTo>
                  <a:lnTo>
                    <a:pt x="385224" y="1050905"/>
                  </a:lnTo>
                  <a:lnTo>
                    <a:pt x="2833840" y="1050905"/>
                  </a:lnTo>
                  <a:lnTo>
                    <a:pt x="2803234" y="1062578"/>
                  </a:lnTo>
                  <a:lnTo>
                    <a:pt x="2783945" y="1066889"/>
                  </a:lnTo>
                  <a:close/>
                </a:path>
                <a:path w="3023870" h="1067434">
                  <a:moveTo>
                    <a:pt x="2759406" y="966546"/>
                  </a:moveTo>
                  <a:lnTo>
                    <a:pt x="2636778" y="966546"/>
                  </a:lnTo>
                  <a:lnTo>
                    <a:pt x="2682751" y="962777"/>
                  </a:lnTo>
                  <a:lnTo>
                    <a:pt x="2726476" y="951877"/>
                  </a:lnTo>
                  <a:lnTo>
                    <a:pt x="2767343" y="934457"/>
                  </a:lnTo>
                  <a:lnTo>
                    <a:pt x="2804741" y="911127"/>
                  </a:lnTo>
                  <a:lnTo>
                    <a:pt x="2838060" y="882497"/>
                  </a:lnTo>
                  <a:lnTo>
                    <a:pt x="2866690" y="849178"/>
                  </a:lnTo>
                  <a:lnTo>
                    <a:pt x="2890020" y="811780"/>
                  </a:lnTo>
                  <a:lnTo>
                    <a:pt x="2907440" y="770913"/>
                  </a:lnTo>
                  <a:lnTo>
                    <a:pt x="2918340" y="727188"/>
                  </a:lnTo>
                  <a:lnTo>
                    <a:pt x="2922109" y="681215"/>
                  </a:lnTo>
                  <a:lnTo>
                    <a:pt x="2922109" y="310142"/>
                  </a:lnTo>
                  <a:lnTo>
                    <a:pt x="2918340" y="264169"/>
                  </a:lnTo>
                  <a:lnTo>
                    <a:pt x="2907440" y="220444"/>
                  </a:lnTo>
                  <a:lnTo>
                    <a:pt x="2890020" y="179577"/>
                  </a:lnTo>
                  <a:lnTo>
                    <a:pt x="2866690" y="142179"/>
                  </a:lnTo>
                  <a:lnTo>
                    <a:pt x="2838060" y="108859"/>
                  </a:lnTo>
                  <a:lnTo>
                    <a:pt x="2804741" y="80230"/>
                  </a:lnTo>
                  <a:lnTo>
                    <a:pt x="2767343" y="56899"/>
                  </a:lnTo>
                  <a:lnTo>
                    <a:pt x="2726476" y="39479"/>
                  </a:lnTo>
                  <a:lnTo>
                    <a:pt x="2682751" y="28580"/>
                  </a:lnTo>
                  <a:lnTo>
                    <a:pt x="2636778" y="24811"/>
                  </a:lnTo>
                  <a:lnTo>
                    <a:pt x="2755687" y="24811"/>
                  </a:lnTo>
                  <a:lnTo>
                    <a:pt x="2789678" y="40628"/>
                  </a:lnTo>
                  <a:lnTo>
                    <a:pt x="2832145" y="69839"/>
                  </a:lnTo>
                  <a:lnTo>
                    <a:pt x="2869097" y="105391"/>
                  </a:lnTo>
                  <a:lnTo>
                    <a:pt x="2899778" y="146387"/>
                  </a:lnTo>
                  <a:lnTo>
                    <a:pt x="2934813" y="177516"/>
                  </a:lnTo>
                  <a:lnTo>
                    <a:pt x="2960777" y="208416"/>
                  </a:lnTo>
                  <a:lnTo>
                    <a:pt x="2932034" y="208416"/>
                  </a:lnTo>
                  <a:lnTo>
                    <a:pt x="2938934" y="233033"/>
                  </a:lnTo>
                  <a:lnTo>
                    <a:pt x="2944439" y="258348"/>
                  </a:lnTo>
                  <a:lnTo>
                    <a:pt x="2948083" y="284129"/>
                  </a:lnTo>
                  <a:lnTo>
                    <a:pt x="2949401" y="310142"/>
                  </a:lnTo>
                  <a:lnTo>
                    <a:pt x="2949401" y="681215"/>
                  </a:lnTo>
                  <a:lnTo>
                    <a:pt x="2946036" y="727026"/>
                  </a:lnTo>
                  <a:lnTo>
                    <a:pt x="2936263" y="770756"/>
                  </a:lnTo>
                  <a:lnTo>
                    <a:pt x="2920561" y="811925"/>
                  </a:lnTo>
                  <a:lnTo>
                    <a:pt x="2899413" y="850052"/>
                  </a:lnTo>
                  <a:lnTo>
                    <a:pt x="2873299" y="884655"/>
                  </a:lnTo>
                  <a:lnTo>
                    <a:pt x="2842699" y="915255"/>
                  </a:lnTo>
                  <a:lnTo>
                    <a:pt x="2808096" y="941369"/>
                  </a:lnTo>
                  <a:lnTo>
                    <a:pt x="2769969" y="962518"/>
                  </a:lnTo>
                  <a:lnTo>
                    <a:pt x="2759406" y="966546"/>
                  </a:lnTo>
                  <a:close/>
                </a:path>
                <a:path w="3023870" h="1067434">
                  <a:moveTo>
                    <a:pt x="2833840" y="1050905"/>
                  </a:moveTo>
                  <a:lnTo>
                    <a:pt x="2713693" y="1050905"/>
                  </a:lnTo>
                  <a:lnTo>
                    <a:pt x="2759736" y="1047136"/>
                  </a:lnTo>
                  <a:lnTo>
                    <a:pt x="2803649" y="1036236"/>
                  </a:lnTo>
                  <a:lnTo>
                    <a:pt x="2844794" y="1018816"/>
                  </a:lnTo>
                  <a:lnTo>
                    <a:pt x="2882530" y="995486"/>
                  </a:lnTo>
                  <a:lnTo>
                    <a:pt x="2916216" y="966856"/>
                  </a:lnTo>
                  <a:lnTo>
                    <a:pt x="2945213" y="933537"/>
                  </a:lnTo>
                  <a:lnTo>
                    <a:pt x="2968881" y="896139"/>
                  </a:lnTo>
                  <a:lnTo>
                    <a:pt x="2986579" y="855272"/>
                  </a:lnTo>
                  <a:lnTo>
                    <a:pt x="2997571" y="811925"/>
                  </a:lnTo>
                  <a:lnTo>
                    <a:pt x="3001505" y="765574"/>
                  </a:lnTo>
                  <a:lnTo>
                    <a:pt x="3001505" y="394501"/>
                  </a:lnTo>
                  <a:lnTo>
                    <a:pt x="2996582" y="342048"/>
                  </a:lnTo>
                  <a:lnTo>
                    <a:pt x="2982587" y="293084"/>
                  </a:lnTo>
                  <a:lnTo>
                    <a:pt x="2960683" y="248307"/>
                  </a:lnTo>
                  <a:lnTo>
                    <a:pt x="2932034" y="208416"/>
                  </a:lnTo>
                  <a:lnTo>
                    <a:pt x="2960777" y="208416"/>
                  </a:lnTo>
                  <a:lnTo>
                    <a:pt x="2989720" y="253696"/>
                  </a:lnTo>
                  <a:lnTo>
                    <a:pt x="3008214" y="297644"/>
                  </a:lnTo>
                  <a:lnTo>
                    <a:pt x="3019815" y="344763"/>
                  </a:lnTo>
                  <a:lnTo>
                    <a:pt x="3023836" y="394501"/>
                  </a:lnTo>
                  <a:lnTo>
                    <a:pt x="3023836" y="765574"/>
                  </a:lnTo>
                  <a:lnTo>
                    <a:pt x="3020471" y="811384"/>
                  </a:lnTo>
                  <a:lnTo>
                    <a:pt x="3010697" y="855115"/>
                  </a:lnTo>
                  <a:lnTo>
                    <a:pt x="2994996" y="896284"/>
                  </a:lnTo>
                  <a:lnTo>
                    <a:pt x="2973812" y="934457"/>
                  </a:lnTo>
                  <a:lnTo>
                    <a:pt x="2947733" y="969014"/>
                  </a:lnTo>
                  <a:lnTo>
                    <a:pt x="2917134" y="999613"/>
                  </a:lnTo>
                  <a:lnTo>
                    <a:pt x="2882530" y="1025728"/>
                  </a:lnTo>
                  <a:lnTo>
                    <a:pt x="2844403" y="1046876"/>
                  </a:lnTo>
                  <a:lnTo>
                    <a:pt x="2833840" y="1050905"/>
                  </a:lnTo>
                  <a:close/>
                </a:path>
                <a:path w="3023870" h="1067434">
                  <a:moveTo>
                    <a:pt x="2639259" y="991357"/>
                  </a:moveTo>
                  <a:lnTo>
                    <a:pt x="312623" y="991357"/>
                  </a:lnTo>
                  <a:lnTo>
                    <a:pt x="278158" y="989535"/>
                  </a:lnTo>
                  <a:lnTo>
                    <a:pt x="245322" y="984224"/>
                  </a:lnTo>
                  <a:lnTo>
                    <a:pt x="213881" y="975656"/>
                  </a:lnTo>
                  <a:lnTo>
                    <a:pt x="183604" y="964064"/>
                  </a:lnTo>
                  <a:lnTo>
                    <a:pt x="279322" y="964064"/>
                  </a:lnTo>
                  <a:lnTo>
                    <a:pt x="310142" y="966546"/>
                  </a:lnTo>
                  <a:lnTo>
                    <a:pt x="2759406" y="966546"/>
                  </a:lnTo>
                  <a:lnTo>
                    <a:pt x="2728800" y="978219"/>
                  </a:lnTo>
                  <a:lnTo>
                    <a:pt x="2685070" y="987993"/>
                  </a:lnTo>
                  <a:lnTo>
                    <a:pt x="2639259" y="991357"/>
                  </a:lnTo>
                  <a:close/>
                </a:path>
              </a:pathLst>
            </a:custGeom>
            <a:solidFill>
              <a:srgbClr val="18181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9286" rIns="0" bIns="0" rtlCol="0">
            <a:spAutoFit/>
          </a:bodyPr>
          <a:lstStyle/>
          <a:p>
            <a:pPr marL="6324600">
              <a:lnSpc>
                <a:spcPct val="100000"/>
              </a:lnSpc>
              <a:spcBef>
                <a:spcPts val="100"/>
              </a:spcBef>
            </a:pPr>
            <a:r>
              <a:rPr spc="150" dirty="0">
                <a:solidFill>
                  <a:srgbClr val="181818"/>
                </a:solidFill>
              </a:rPr>
              <a:t>AGENDA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4951487" y="4515667"/>
            <a:ext cx="2702560" cy="4362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700" spc="-10" dirty="0">
                <a:solidFill>
                  <a:srgbClr val="181818"/>
                </a:solidFill>
                <a:latin typeface="Arial"/>
                <a:cs typeface="Arial"/>
              </a:rPr>
              <a:t>INTRODUCTION</a:t>
            </a:r>
            <a:endParaRPr sz="27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13013401" y="7782941"/>
            <a:ext cx="2406015" cy="769620"/>
          </a:xfrm>
          <a:prstGeom prst="rect">
            <a:avLst/>
          </a:prstGeom>
        </p:spPr>
        <p:txBody>
          <a:bodyPr vert="horz" wrap="square" lIns="0" tIns="87630" rIns="0" bIns="0" rtlCol="0">
            <a:spAutoFit/>
          </a:bodyPr>
          <a:lstStyle/>
          <a:p>
            <a:pPr marL="226695" marR="5080" indent="-214629">
              <a:lnSpc>
                <a:spcPts val="2630"/>
              </a:lnSpc>
              <a:spcBef>
                <a:spcPts val="690"/>
              </a:spcBef>
            </a:pPr>
            <a:r>
              <a:rPr sz="2700" spc="-10" dirty="0">
                <a:solidFill>
                  <a:srgbClr val="181818"/>
                </a:solidFill>
                <a:latin typeface="Arial"/>
                <a:cs typeface="Arial"/>
              </a:rPr>
              <a:t>SUCCESSFUL </a:t>
            </a:r>
            <a:r>
              <a:rPr sz="2700" spc="80" dirty="0">
                <a:solidFill>
                  <a:srgbClr val="181818"/>
                </a:solidFill>
                <a:latin typeface="Arial"/>
                <a:cs typeface="Arial"/>
              </a:rPr>
              <a:t>EXAMPLES</a:t>
            </a:r>
            <a:endParaRPr sz="27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3147867" y="4311774"/>
            <a:ext cx="2137410" cy="1102995"/>
          </a:xfrm>
          <a:prstGeom prst="rect">
            <a:avLst/>
          </a:prstGeom>
        </p:spPr>
        <p:txBody>
          <a:bodyPr vert="horz" wrap="square" lIns="0" tIns="87630" rIns="0" bIns="0" rtlCol="0">
            <a:spAutoFit/>
          </a:bodyPr>
          <a:lstStyle/>
          <a:p>
            <a:pPr marL="12700" marR="5080" algn="ctr">
              <a:lnSpc>
                <a:spcPts val="2630"/>
              </a:lnSpc>
              <a:spcBef>
                <a:spcPts val="690"/>
              </a:spcBef>
            </a:pPr>
            <a:r>
              <a:rPr sz="2700" spc="105" dirty="0">
                <a:solidFill>
                  <a:srgbClr val="181818"/>
                </a:solidFill>
                <a:latin typeface="Arial"/>
                <a:cs typeface="Arial"/>
              </a:rPr>
              <a:t>TYPES</a:t>
            </a:r>
            <a:r>
              <a:rPr sz="2700" spc="-229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700" spc="-25" dirty="0">
                <a:solidFill>
                  <a:srgbClr val="181818"/>
                </a:solidFill>
                <a:latin typeface="Arial"/>
                <a:cs typeface="Arial"/>
              </a:rPr>
              <a:t>OF </a:t>
            </a:r>
            <a:r>
              <a:rPr sz="2700" spc="-10" dirty="0">
                <a:solidFill>
                  <a:srgbClr val="181818"/>
                </a:solidFill>
                <a:latin typeface="Arial"/>
                <a:cs typeface="Arial"/>
              </a:rPr>
              <a:t>GUERRILLA </a:t>
            </a:r>
            <a:r>
              <a:rPr sz="2700" spc="40" dirty="0">
                <a:solidFill>
                  <a:srgbClr val="181818"/>
                </a:solidFill>
                <a:latin typeface="Arial"/>
                <a:cs typeface="Arial"/>
              </a:rPr>
              <a:t>MARKETING</a:t>
            </a:r>
            <a:endParaRPr sz="270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5154209" y="7701397"/>
            <a:ext cx="2297430" cy="4362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700" spc="85" dirty="0">
                <a:solidFill>
                  <a:srgbClr val="181818"/>
                </a:solidFill>
                <a:latin typeface="Arial"/>
                <a:cs typeface="Arial"/>
              </a:rPr>
              <a:t>CASE</a:t>
            </a:r>
            <a:r>
              <a:rPr sz="2700" spc="-2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2700" spc="75" dirty="0">
                <a:solidFill>
                  <a:srgbClr val="181818"/>
                </a:solidFill>
                <a:latin typeface="Arial"/>
                <a:cs typeface="Arial"/>
              </a:rPr>
              <a:t>STUDY</a:t>
            </a:r>
            <a:endParaRPr sz="2700">
              <a:latin typeface="Arial"/>
              <a:cs typeface="Arial"/>
            </a:endParaRPr>
          </a:p>
        </p:txBody>
      </p:sp>
      <p:pic>
        <p:nvPicPr>
          <p:cNvPr id="34" name="object 3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890975" y="4175294"/>
            <a:ext cx="1562099" cy="1552574"/>
          </a:xfrm>
          <a:prstGeom prst="rect">
            <a:avLst/>
          </a:prstGeom>
        </p:spPr>
      </p:pic>
      <p:pic>
        <p:nvPicPr>
          <p:cNvPr id="35" name="object 3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096637" y="7321513"/>
            <a:ext cx="1352549" cy="1562099"/>
          </a:xfrm>
          <a:prstGeom prst="rect">
            <a:avLst/>
          </a:prstGeom>
        </p:spPr>
      </p:pic>
      <p:pic>
        <p:nvPicPr>
          <p:cNvPr id="36" name="object 3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211370" y="4346813"/>
            <a:ext cx="1485899" cy="1209674"/>
          </a:xfrm>
          <a:prstGeom prst="rect">
            <a:avLst/>
          </a:prstGeom>
        </p:spPr>
      </p:pic>
      <p:pic>
        <p:nvPicPr>
          <p:cNvPr id="37" name="object 3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164660" y="7386777"/>
            <a:ext cx="1562099" cy="143827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246991" y="1"/>
            <a:ext cx="6041007" cy="565010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6312325"/>
            <a:ext cx="4234320" cy="3974673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088316" y="1245950"/>
            <a:ext cx="409574" cy="409574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760967" y="1245950"/>
            <a:ext cx="409574" cy="409574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433617" y="1245950"/>
            <a:ext cx="409574" cy="409574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02910" y="3683234"/>
            <a:ext cx="167128" cy="167128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102910" y="6485101"/>
            <a:ext cx="167128" cy="167128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1496819" y="3353284"/>
            <a:ext cx="16486505" cy="5744845"/>
          </a:xfrm>
          <a:prstGeom prst="rect">
            <a:avLst/>
          </a:prstGeom>
        </p:spPr>
        <p:txBody>
          <a:bodyPr vert="horz" wrap="square" lIns="0" tIns="127635" rIns="0" bIns="0" rtlCol="0">
            <a:spAutoFit/>
          </a:bodyPr>
          <a:lstStyle/>
          <a:p>
            <a:pPr marL="12700" marR="5080">
              <a:lnSpc>
                <a:spcPts val="4410"/>
              </a:lnSpc>
              <a:spcBef>
                <a:spcPts val="1005"/>
              </a:spcBef>
            </a:pPr>
            <a:r>
              <a:rPr sz="4400" spc="150" dirty="0">
                <a:latin typeface="Arial"/>
                <a:cs typeface="Arial"/>
              </a:rPr>
              <a:t>CAN</a:t>
            </a:r>
            <a:r>
              <a:rPr sz="4400" spc="-350" dirty="0">
                <a:latin typeface="Arial"/>
                <a:cs typeface="Arial"/>
              </a:rPr>
              <a:t> </a:t>
            </a:r>
            <a:r>
              <a:rPr sz="4400" spc="85" dirty="0">
                <a:latin typeface="Arial"/>
                <a:cs typeface="Arial"/>
              </a:rPr>
              <a:t>BE</a:t>
            </a:r>
            <a:r>
              <a:rPr sz="4400" spc="-355" dirty="0">
                <a:latin typeface="Arial"/>
                <a:cs typeface="Arial"/>
              </a:rPr>
              <a:t> </a:t>
            </a:r>
            <a:r>
              <a:rPr sz="4400" spc="525" dirty="0">
                <a:latin typeface="Arial"/>
                <a:cs typeface="Arial"/>
              </a:rPr>
              <a:t>A</a:t>
            </a:r>
            <a:r>
              <a:rPr sz="4400" spc="-350" dirty="0">
                <a:latin typeface="Arial"/>
                <a:cs typeface="Arial"/>
              </a:rPr>
              <a:t> </a:t>
            </a:r>
            <a:r>
              <a:rPr sz="4400" spc="100" dirty="0">
                <a:latin typeface="Arial"/>
                <a:cs typeface="Arial"/>
              </a:rPr>
              <a:t>REPLACEMENT</a:t>
            </a:r>
            <a:r>
              <a:rPr sz="4400" spc="-350" dirty="0">
                <a:latin typeface="Arial"/>
                <a:cs typeface="Arial"/>
              </a:rPr>
              <a:t> </a:t>
            </a:r>
            <a:r>
              <a:rPr sz="4400" spc="-35" dirty="0">
                <a:latin typeface="Arial"/>
                <a:cs typeface="Arial"/>
              </a:rPr>
              <a:t>FOR</a:t>
            </a:r>
            <a:r>
              <a:rPr sz="4400" spc="-350" dirty="0">
                <a:latin typeface="Arial"/>
                <a:cs typeface="Arial"/>
              </a:rPr>
              <a:t> </a:t>
            </a:r>
            <a:r>
              <a:rPr sz="4400" spc="210" dirty="0">
                <a:latin typeface="Arial"/>
                <a:cs typeface="Arial"/>
              </a:rPr>
              <a:t>TRADITIONAL</a:t>
            </a:r>
            <a:r>
              <a:rPr sz="4400" spc="-350" dirty="0">
                <a:latin typeface="Arial"/>
                <a:cs typeface="Arial"/>
              </a:rPr>
              <a:t> </a:t>
            </a:r>
            <a:r>
              <a:rPr sz="4400" spc="105" dirty="0">
                <a:latin typeface="Arial"/>
                <a:cs typeface="Arial"/>
              </a:rPr>
              <a:t>MARKETING. </a:t>
            </a:r>
            <a:r>
              <a:rPr sz="4400" spc="90" dirty="0">
                <a:latin typeface="Arial"/>
                <a:cs typeface="Arial"/>
              </a:rPr>
              <a:t>IN</a:t>
            </a:r>
            <a:r>
              <a:rPr sz="4400" spc="-360" dirty="0">
                <a:latin typeface="Arial"/>
                <a:cs typeface="Arial"/>
              </a:rPr>
              <a:t> </a:t>
            </a:r>
            <a:r>
              <a:rPr sz="4400" spc="525" dirty="0">
                <a:latin typeface="Arial"/>
                <a:cs typeface="Arial"/>
              </a:rPr>
              <a:t>A</a:t>
            </a:r>
            <a:r>
              <a:rPr sz="4400" spc="-355" dirty="0">
                <a:latin typeface="Arial"/>
                <a:cs typeface="Arial"/>
              </a:rPr>
              <a:t> </a:t>
            </a:r>
            <a:r>
              <a:rPr sz="4400" spc="145" dirty="0">
                <a:latin typeface="Arial"/>
                <a:cs typeface="Arial"/>
              </a:rPr>
              <a:t>NUTSHELL,</a:t>
            </a:r>
            <a:r>
              <a:rPr sz="4400" spc="-355" dirty="0">
                <a:latin typeface="Arial"/>
                <a:cs typeface="Arial"/>
              </a:rPr>
              <a:t> </a:t>
            </a:r>
            <a:r>
              <a:rPr sz="4400" spc="105" dirty="0">
                <a:latin typeface="Arial"/>
                <a:cs typeface="Arial"/>
              </a:rPr>
              <a:t>GUERRILLA</a:t>
            </a:r>
            <a:r>
              <a:rPr sz="4400" spc="-355" dirty="0">
                <a:latin typeface="Arial"/>
                <a:cs typeface="Arial"/>
              </a:rPr>
              <a:t> </a:t>
            </a:r>
            <a:r>
              <a:rPr sz="4400" spc="110" dirty="0">
                <a:latin typeface="Arial"/>
                <a:cs typeface="Arial"/>
              </a:rPr>
              <a:t>MARKETING</a:t>
            </a:r>
            <a:r>
              <a:rPr sz="4400" spc="-355" dirty="0">
                <a:latin typeface="Arial"/>
                <a:cs typeface="Arial"/>
              </a:rPr>
              <a:t> </a:t>
            </a:r>
            <a:r>
              <a:rPr sz="4400" spc="105" dirty="0">
                <a:latin typeface="Arial"/>
                <a:cs typeface="Arial"/>
              </a:rPr>
              <a:t>USES</a:t>
            </a:r>
            <a:r>
              <a:rPr sz="4400" spc="-355" dirty="0">
                <a:latin typeface="Arial"/>
                <a:cs typeface="Arial"/>
              </a:rPr>
              <a:t> </a:t>
            </a:r>
            <a:r>
              <a:rPr sz="4400" spc="165" dirty="0">
                <a:latin typeface="Arial"/>
                <a:cs typeface="Arial"/>
              </a:rPr>
              <a:t>CREATIVE </a:t>
            </a:r>
            <a:r>
              <a:rPr sz="4400" spc="75" dirty="0">
                <a:latin typeface="Arial"/>
                <a:cs typeface="Arial"/>
              </a:rPr>
              <a:t>THINKING</a:t>
            </a:r>
            <a:r>
              <a:rPr sz="4400" spc="-350" dirty="0">
                <a:latin typeface="Arial"/>
                <a:cs typeface="Arial"/>
              </a:rPr>
              <a:t> </a:t>
            </a:r>
            <a:r>
              <a:rPr sz="4400" spc="140" dirty="0">
                <a:latin typeface="Arial"/>
                <a:cs typeface="Arial"/>
              </a:rPr>
              <a:t>TO</a:t>
            </a:r>
            <a:r>
              <a:rPr sz="4400" spc="-350" dirty="0">
                <a:latin typeface="Arial"/>
                <a:cs typeface="Arial"/>
              </a:rPr>
              <a:t> </a:t>
            </a:r>
            <a:r>
              <a:rPr sz="4400" spc="70" dirty="0">
                <a:latin typeface="Arial"/>
                <a:cs typeface="Arial"/>
              </a:rPr>
              <a:t>AROUSE</a:t>
            </a:r>
            <a:r>
              <a:rPr sz="4400" spc="-345" dirty="0">
                <a:latin typeface="Arial"/>
                <a:cs typeface="Arial"/>
              </a:rPr>
              <a:t> </a:t>
            </a:r>
            <a:r>
              <a:rPr sz="4400" spc="90" dirty="0">
                <a:latin typeface="Arial"/>
                <a:cs typeface="Arial"/>
              </a:rPr>
              <a:t>THE</a:t>
            </a:r>
            <a:r>
              <a:rPr sz="4400" spc="-350" dirty="0">
                <a:latin typeface="Arial"/>
                <a:cs typeface="Arial"/>
              </a:rPr>
              <a:t> </a:t>
            </a:r>
            <a:r>
              <a:rPr sz="4400" spc="180" dirty="0">
                <a:latin typeface="Arial"/>
                <a:cs typeface="Arial"/>
              </a:rPr>
              <a:t>PUBLIC'S</a:t>
            </a:r>
            <a:r>
              <a:rPr sz="4400" spc="-345" dirty="0">
                <a:latin typeface="Arial"/>
                <a:cs typeface="Arial"/>
              </a:rPr>
              <a:t> </a:t>
            </a:r>
            <a:r>
              <a:rPr sz="4400" spc="120" dirty="0">
                <a:latin typeface="Arial"/>
                <a:cs typeface="Arial"/>
              </a:rPr>
              <a:t>CURIOSITY</a:t>
            </a:r>
            <a:r>
              <a:rPr sz="4400" spc="-350" dirty="0">
                <a:latin typeface="Arial"/>
                <a:cs typeface="Arial"/>
              </a:rPr>
              <a:t> </a:t>
            </a:r>
            <a:r>
              <a:rPr sz="4400" spc="190" dirty="0">
                <a:latin typeface="Arial"/>
                <a:cs typeface="Arial"/>
              </a:rPr>
              <a:t>ABOUT </a:t>
            </a:r>
            <a:r>
              <a:rPr sz="4400" spc="90" dirty="0">
                <a:latin typeface="Arial"/>
                <a:cs typeface="Arial"/>
              </a:rPr>
              <a:t>THE</a:t>
            </a:r>
            <a:r>
              <a:rPr sz="4400" spc="-365" dirty="0">
                <a:latin typeface="Arial"/>
                <a:cs typeface="Arial"/>
              </a:rPr>
              <a:t> </a:t>
            </a:r>
            <a:r>
              <a:rPr sz="4400" spc="125" dirty="0">
                <a:latin typeface="Arial"/>
                <a:cs typeface="Arial"/>
              </a:rPr>
              <a:t>BRAND</a:t>
            </a:r>
            <a:r>
              <a:rPr sz="4400" spc="-360" dirty="0">
                <a:latin typeface="Arial"/>
                <a:cs typeface="Arial"/>
              </a:rPr>
              <a:t> </a:t>
            </a:r>
            <a:r>
              <a:rPr sz="4400" spc="450" dirty="0">
                <a:latin typeface="Arial"/>
                <a:cs typeface="Arial"/>
              </a:rPr>
              <a:t>VIA</a:t>
            </a:r>
            <a:r>
              <a:rPr sz="4400" spc="-360" dirty="0">
                <a:latin typeface="Arial"/>
                <a:cs typeface="Arial"/>
              </a:rPr>
              <a:t> </a:t>
            </a:r>
            <a:r>
              <a:rPr sz="4400" spc="240" dirty="0">
                <a:latin typeface="Arial"/>
                <a:cs typeface="Arial"/>
              </a:rPr>
              <a:t>DISPLAY</a:t>
            </a:r>
            <a:r>
              <a:rPr sz="4400" spc="-360" dirty="0">
                <a:latin typeface="Arial"/>
                <a:cs typeface="Arial"/>
              </a:rPr>
              <a:t> </a:t>
            </a:r>
            <a:r>
              <a:rPr sz="4400" spc="245" dirty="0">
                <a:latin typeface="Arial"/>
                <a:cs typeface="Arial"/>
              </a:rPr>
              <a:t>ADS</a:t>
            </a:r>
            <a:r>
              <a:rPr sz="4400" spc="-360" dirty="0">
                <a:latin typeface="Arial"/>
                <a:cs typeface="Arial"/>
              </a:rPr>
              <a:t> </a:t>
            </a:r>
            <a:r>
              <a:rPr sz="4400" spc="335" dirty="0">
                <a:latin typeface="Arial"/>
                <a:cs typeface="Arial"/>
              </a:rPr>
              <a:t>THAT</a:t>
            </a:r>
            <a:r>
              <a:rPr sz="4400" spc="-360" dirty="0">
                <a:latin typeface="Arial"/>
                <a:cs typeface="Arial"/>
              </a:rPr>
              <a:t> </a:t>
            </a:r>
            <a:r>
              <a:rPr sz="4400" spc="110" dirty="0">
                <a:latin typeface="Arial"/>
                <a:cs typeface="Arial"/>
              </a:rPr>
              <a:t>ARE</a:t>
            </a:r>
            <a:r>
              <a:rPr sz="4400" spc="-360" dirty="0">
                <a:latin typeface="Arial"/>
                <a:cs typeface="Arial"/>
              </a:rPr>
              <a:t> </a:t>
            </a:r>
            <a:r>
              <a:rPr sz="4400" spc="114" dirty="0">
                <a:latin typeface="Arial"/>
                <a:cs typeface="Arial"/>
              </a:rPr>
              <a:t>TEMPORARY </a:t>
            </a:r>
            <a:r>
              <a:rPr sz="4400" spc="85" dirty="0">
                <a:latin typeface="Arial"/>
                <a:cs typeface="Arial"/>
              </a:rPr>
              <a:t>UNAUTHORIZED</a:t>
            </a:r>
            <a:r>
              <a:rPr sz="4400" spc="-350" dirty="0">
                <a:latin typeface="Arial"/>
                <a:cs typeface="Arial"/>
              </a:rPr>
              <a:t> </a:t>
            </a:r>
            <a:r>
              <a:rPr sz="4400" spc="125" dirty="0">
                <a:latin typeface="Arial"/>
                <a:cs typeface="Arial"/>
              </a:rPr>
              <a:t>BANNERS,</a:t>
            </a:r>
            <a:r>
              <a:rPr sz="4400" spc="-350" dirty="0">
                <a:latin typeface="Arial"/>
                <a:cs typeface="Arial"/>
              </a:rPr>
              <a:t> </a:t>
            </a:r>
            <a:r>
              <a:rPr sz="4400" spc="175" dirty="0">
                <a:latin typeface="Arial"/>
                <a:cs typeface="Arial"/>
              </a:rPr>
              <a:t>PUT</a:t>
            </a:r>
            <a:r>
              <a:rPr sz="4400" spc="-350" dirty="0">
                <a:latin typeface="Arial"/>
                <a:cs typeface="Arial"/>
              </a:rPr>
              <a:t> </a:t>
            </a:r>
            <a:r>
              <a:rPr sz="4400" spc="475" dirty="0">
                <a:latin typeface="Arial"/>
                <a:cs typeface="Arial"/>
              </a:rPr>
              <a:t>AT</a:t>
            </a:r>
            <a:r>
              <a:rPr sz="4400" spc="-350" dirty="0">
                <a:latin typeface="Arial"/>
                <a:cs typeface="Arial"/>
              </a:rPr>
              <a:t> </a:t>
            </a:r>
            <a:r>
              <a:rPr sz="4400" spc="-10" dirty="0">
                <a:latin typeface="Arial"/>
                <a:cs typeface="Arial"/>
              </a:rPr>
              <a:t>HIGH</a:t>
            </a:r>
            <a:r>
              <a:rPr sz="4400" spc="-350" dirty="0">
                <a:latin typeface="Arial"/>
                <a:cs typeface="Arial"/>
              </a:rPr>
              <a:t> </a:t>
            </a:r>
            <a:r>
              <a:rPr sz="4400" spc="185" dirty="0">
                <a:latin typeface="Arial"/>
                <a:cs typeface="Arial"/>
              </a:rPr>
              <a:t>TRAFFIC</a:t>
            </a:r>
            <a:r>
              <a:rPr sz="4400" spc="-350" dirty="0">
                <a:latin typeface="Arial"/>
                <a:cs typeface="Arial"/>
              </a:rPr>
              <a:t> </a:t>
            </a:r>
            <a:r>
              <a:rPr sz="4400" spc="200" dirty="0">
                <a:latin typeface="Arial"/>
                <a:cs typeface="Arial"/>
              </a:rPr>
              <a:t>AREAS. </a:t>
            </a:r>
            <a:r>
              <a:rPr sz="4400" spc="295" dirty="0">
                <a:latin typeface="Arial"/>
                <a:cs typeface="Arial"/>
              </a:rPr>
              <a:t>IT'S</a:t>
            </a:r>
            <a:r>
              <a:rPr sz="4400" spc="-340" dirty="0">
                <a:latin typeface="Arial"/>
                <a:cs typeface="Arial"/>
              </a:rPr>
              <a:t> </a:t>
            </a:r>
            <a:r>
              <a:rPr sz="4400" spc="290" dirty="0">
                <a:latin typeface="Arial"/>
                <a:cs typeface="Arial"/>
              </a:rPr>
              <a:t>ACTUALLY</a:t>
            </a:r>
            <a:r>
              <a:rPr sz="4400" spc="-335" dirty="0">
                <a:latin typeface="Arial"/>
                <a:cs typeface="Arial"/>
              </a:rPr>
              <a:t> </a:t>
            </a:r>
            <a:r>
              <a:rPr sz="4400" spc="525" dirty="0">
                <a:latin typeface="Arial"/>
                <a:cs typeface="Arial"/>
              </a:rPr>
              <a:t>A</a:t>
            </a:r>
            <a:r>
              <a:rPr sz="4400" spc="-335" dirty="0">
                <a:latin typeface="Arial"/>
                <a:cs typeface="Arial"/>
              </a:rPr>
              <a:t> </a:t>
            </a:r>
            <a:r>
              <a:rPr sz="4400" spc="170" dirty="0">
                <a:latin typeface="Arial"/>
                <a:cs typeface="Arial"/>
              </a:rPr>
              <a:t>VERY</a:t>
            </a:r>
            <a:r>
              <a:rPr sz="4400" spc="-340" dirty="0">
                <a:latin typeface="Arial"/>
                <a:cs typeface="Arial"/>
              </a:rPr>
              <a:t> </a:t>
            </a:r>
            <a:r>
              <a:rPr sz="4400" spc="105" dirty="0">
                <a:latin typeface="Arial"/>
                <a:cs typeface="Arial"/>
              </a:rPr>
              <a:t>UNCONVENTIONAL</a:t>
            </a:r>
            <a:r>
              <a:rPr sz="4400" spc="-335" dirty="0">
                <a:latin typeface="Arial"/>
                <a:cs typeface="Arial"/>
              </a:rPr>
              <a:t> </a:t>
            </a:r>
            <a:r>
              <a:rPr sz="4400" dirty="0">
                <a:latin typeface="Arial"/>
                <a:cs typeface="Arial"/>
              </a:rPr>
              <a:t>FORM</a:t>
            </a:r>
            <a:r>
              <a:rPr sz="4400" spc="-335" dirty="0">
                <a:latin typeface="Arial"/>
                <a:cs typeface="Arial"/>
              </a:rPr>
              <a:t> </a:t>
            </a:r>
            <a:r>
              <a:rPr sz="4400" spc="-25" dirty="0">
                <a:latin typeface="Arial"/>
                <a:cs typeface="Arial"/>
              </a:rPr>
              <a:t>OF </a:t>
            </a:r>
            <a:r>
              <a:rPr sz="4400" dirty="0">
                <a:latin typeface="Arial"/>
                <a:cs typeface="Arial"/>
              </a:rPr>
              <a:t>INBOUND</a:t>
            </a:r>
            <a:r>
              <a:rPr sz="4400" spc="-305" dirty="0">
                <a:latin typeface="Arial"/>
                <a:cs typeface="Arial"/>
              </a:rPr>
              <a:t> </a:t>
            </a:r>
            <a:r>
              <a:rPr sz="4400" spc="110" dirty="0">
                <a:latin typeface="Arial"/>
                <a:cs typeface="Arial"/>
              </a:rPr>
              <a:t>MARKETING</a:t>
            </a:r>
            <a:r>
              <a:rPr sz="4400" spc="-300" dirty="0">
                <a:latin typeface="Arial"/>
                <a:cs typeface="Arial"/>
              </a:rPr>
              <a:t> </a:t>
            </a:r>
            <a:r>
              <a:rPr sz="4400" spc="75" dirty="0">
                <a:latin typeface="Arial"/>
                <a:cs typeface="Arial"/>
              </a:rPr>
              <a:t>WHICH</a:t>
            </a:r>
            <a:r>
              <a:rPr sz="4400" spc="-305" dirty="0">
                <a:latin typeface="Arial"/>
                <a:cs typeface="Arial"/>
              </a:rPr>
              <a:t> </a:t>
            </a:r>
            <a:r>
              <a:rPr sz="4400" spc="185" dirty="0">
                <a:latin typeface="Arial"/>
                <a:cs typeface="Arial"/>
              </a:rPr>
              <a:t>RAISES</a:t>
            </a:r>
            <a:r>
              <a:rPr sz="4400" spc="-300" dirty="0">
                <a:latin typeface="Arial"/>
                <a:cs typeface="Arial"/>
              </a:rPr>
              <a:t> </a:t>
            </a:r>
            <a:r>
              <a:rPr sz="4400" spc="114" dirty="0">
                <a:latin typeface="Arial"/>
                <a:cs typeface="Arial"/>
              </a:rPr>
              <a:t>BRAND </a:t>
            </a:r>
            <a:r>
              <a:rPr sz="4400" spc="170" dirty="0">
                <a:latin typeface="Arial"/>
                <a:cs typeface="Arial"/>
              </a:rPr>
              <a:t>AWARENESS</a:t>
            </a:r>
            <a:r>
              <a:rPr sz="4400" spc="-345" dirty="0">
                <a:latin typeface="Arial"/>
                <a:cs typeface="Arial"/>
              </a:rPr>
              <a:t> </a:t>
            </a:r>
            <a:r>
              <a:rPr sz="4400" spc="75" dirty="0">
                <a:latin typeface="Arial"/>
                <a:cs typeface="Arial"/>
              </a:rPr>
              <a:t>AMONG</a:t>
            </a:r>
            <a:r>
              <a:rPr sz="4400" spc="-345" dirty="0">
                <a:latin typeface="Arial"/>
                <a:cs typeface="Arial"/>
              </a:rPr>
              <a:t> </a:t>
            </a:r>
            <a:r>
              <a:rPr sz="4400" spc="95" dirty="0">
                <a:latin typeface="Arial"/>
                <a:cs typeface="Arial"/>
              </a:rPr>
              <a:t>LARGE</a:t>
            </a:r>
            <a:r>
              <a:rPr sz="4400" spc="-340" dirty="0">
                <a:latin typeface="Arial"/>
                <a:cs typeface="Arial"/>
              </a:rPr>
              <a:t> </a:t>
            </a:r>
            <a:r>
              <a:rPr sz="4400" spc="75" dirty="0">
                <a:latin typeface="Arial"/>
                <a:cs typeface="Arial"/>
              </a:rPr>
              <a:t>AUDIENCES,</a:t>
            </a:r>
            <a:r>
              <a:rPr sz="4400" spc="-345" dirty="0">
                <a:latin typeface="Arial"/>
                <a:cs typeface="Arial"/>
              </a:rPr>
              <a:t> </a:t>
            </a:r>
            <a:r>
              <a:rPr sz="4400" spc="150" dirty="0">
                <a:latin typeface="Arial"/>
                <a:cs typeface="Arial"/>
              </a:rPr>
              <a:t>WITHOUT </a:t>
            </a:r>
            <a:r>
              <a:rPr sz="4400" spc="70" dirty="0">
                <a:latin typeface="Arial"/>
                <a:cs typeface="Arial"/>
              </a:rPr>
              <a:t>INTERRUPTING</a:t>
            </a:r>
            <a:r>
              <a:rPr sz="4400" spc="-360" dirty="0">
                <a:latin typeface="Arial"/>
                <a:cs typeface="Arial"/>
              </a:rPr>
              <a:t> </a:t>
            </a:r>
            <a:r>
              <a:rPr sz="4400" spc="120" dirty="0">
                <a:latin typeface="Arial"/>
                <a:cs typeface="Arial"/>
              </a:rPr>
              <a:t>THEM</a:t>
            </a:r>
            <a:r>
              <a:rPr sz="4400" spc="-355" dirty="0">
                <a:latin typeface="Arial"/>
                <a:cs typeface="Arial"/>
              </a:rPr>
              <a:t> </a:t>
            </a:r>
            <a:r>
              <a:rPr sz="4400" spc="140" dirty="0">
                <a:latin typeface="Arial"/>
                <a:cs typeface="Arial"/>
              </a:rPr>
              <a:t>AND</a:t>
            </a:r>
            <a:r>
              <a:rPr sz="4400" spc="-355" dirty="0">
                <a:latin typeface="Arial"/>
                <a:cs typeface="Arial"/>
              </a:rPr>
              <a:t> </a:t>
            </a:r>
            <a:r>
              <a:rPr sz="4400" spc="114" dirty="0">
                <a:latin typeface="Arial"/>
                <a:cs typeface="Arial"/>
              </a:rPr>
              <a:t>CONVEYS</a:t>
            </a:r>
            <a:r>
              <a:rPr sz="4400" spc="-355" dirty="0">
                <a:latin typeface="Arial"/>
                <a:cs typeface="Arial"/>
              </a:rPr>
              <a:t> </a:t>
            </a:r>
            <a:r>
              <a:rPr sz="4400" spc="90" dirty="0">
                <a:latin typeface="Arial"/>
                <a:cs typeface="Arial"/>
              </a:rPr>
              <a:t>THE</a:t>
            </a:r>
            <a:r>
              <a:rPr sz="4400" spc="-355" dirty="0">
                <a:latin typeface="Arial"/>
                <a:cs typeface="Arial"/>
              </a:rPr>
              <a:t> </a:t>
            </a:r>
            <a:r>
              <a:rPr sz="4400" spc="114" dirty="0">
                <a:latin typeface="Arial"/>
                <a:cs typeface="Arial"/>
              </a:rPr>
              <a:t>MESSAGE </a:t>
            </a:r>
            <a:r>
              <a:rPr sz="4400" spc="150" dirty="0">
                <a:latin typeface="Arial"/>
                <a:cs typeface="Arial"/>
              </a:rPr>
              <a:t>SMOOTHLY</a:t>
            </a:r>
            <a:r>
              <a:rPr sz="4400" spc="-325" dirty="0">
                <a:latin typeface="Arial"/>
                <a:cs typeface="Arial"/>
              </a:rPr>
              <a:t> </a:t>
            </a:r>
            <a:r>
              <a:rPr sz="4400" spc="160" dirty="0">
                <a:latin typeface="Arial"/>
                <a:cs typeface="Arial"/>
              </a:rPr>
              <a:t>WITHOUT</a:t>
            </a:r>
            <a:r>
              <a:rPr sz="4400" spc="-325" dirty="0">
                <a:latin typeface="Arial"/>
                <a:cs typeface="Arial"/>
              </a:rPr>
              <a:t> </a:t>
            </a:r>
            <a:r>
              <a:rPr sz="4400" dirty="0">
                <a:latin typeface="Arial"/>
                <a:cs typeface="Arial"/>
              </a:rPr>
              <a:t>MUCH</a:t>
            </a:r>
            <a:r>
              <a:rPr sz="4400" spc="-325" dirty="0">
                <a:latin typeface="Arial"/>
                <a:cs typeface="Arial"/>
              </a:rPr>
              <a:t> </a:t>
            </a:r>
            <a:r>
              <a:rPr sz="4400" spc="55" dirty="0">
                <a:latin typeface="Arial"/>
                <a:cs typeface="Arial"/>
              </a:rPr>
              <a:t>EFFORT.</a:t>
            </a:r>
            <a:endParaRPr sz="4400">
              <a:latin typeface="Arial"/>
              <a:cs typeface="Arial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28883" rIns="0" bIns="0" rtlCol="0">
            <a:spAutoFit/>
          </a:bodyPr>
          <a:lstStyle/>
          <a:p>
            <a:pPr marL="3291840">
              <a:lnSpc>
                <a:spcPct val="100000"/>
              </a:lnSpc>
              <a:spcBef>
                <a:spcPts val="105"/>
              </a:spcBef>
            </a:pPr>
            <a:r>
              <a:rPr sz="5150" spc="325" dirty="0">
                <a:solidFill>
                  <a:srgbClr val="FF66C3"/>
                </a:solidFill>
              </a:rPr>
              <a:t>WHAT</a:t>
            </a:r>
            <a:r>
              <a:rPr sz="5150" spc="-430" dirty="0">
                <a:solidFill>
                  <a:srgbClr val="FF66C3"/>
                </a:solidFill>
              </a:rPr>
              <a:t> </a:t>
            </a:r>
            <a:r>
              <a:rPr sz="5150" spc="275" dirty="0">
                <a:solidFill>
                  <a:srgbClr val="FF66C3"/>
                </a:solidFill>
              </a:rPr>
              <a:t>IS</a:t>
            </a:r>
            <a:r>
              <a:rPr sz="5150" spc="-425" dirty="0">
                <a:solidFill>
                  <a:srgbClr val="FF66C3"/>
                </a:solidFill>
              </a:rPr>
              <a:t> </a:t>
            </a:r>
            <a:r>
              <a:rPr sz="5150" spc="114" dirty="0">
                <a:solidFill>
                  <a:srgbClr val="FF66C3"/>
                </a:solidFill>
              </a:rPr>
              <a:t>GUERRILLA</a:t>
            </a:r>
            <a:r>
              <a:rPr sz="5150" spc="-430" dirty="0">
                <a:solidFill>
                  <a:srgbClr val="FF66C3"/>
                </a:solidFill>
              </a:rPr>
              <a:t> </a:t>
            </a:r>
            <a:r>
              <a:rPr sz="5150" spc="105" dirty="0">
                <a:solidFill>
                  <a:srgbClr val="FF66C3"/>
                </a:solidFill>
              </a:rPr>
              <a:t>MARKETING</a:t>
            </a:r>
            <a:endParaRPr sz="515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246991" y="0"/>
            <a:ext cx="6041007" cy="565011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0" y="962660"/>
            <a:ext cx="17520285" cy="9362440"/>
            <a:chOff x="0" y="924749"/>
            <a:chExt cx="17520285" cy="936244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6312324"/>
              <a:ext cx="4234320" cy="3974675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618011" y="947707"/>
              <a:ext cx="16882110" cy="8995410"/>
            </a:xfrm>
            <a:custGeom>
              <a:avLst/>
              <a:gdLst/>
              <a:ahLst/>
              <a:cxnLst/>
              <a:rect l="l" t="t" r="r" b="b"/>
              <a:pathLst>
                <a:path w="16882110" h="8995410">
                  <a:moveTo>
                    <a:pt x="16815576" y="8995133"/>
                  </a:moveTo>
                  <a:lnTo>
                    <a:pt x="67038" y="8995133"/>
                  </a:lnTo>
                  <a:lnTo>
                    <a:pt x="41066" y="8989824"/>
                  </a:lnTo>
                  <a:lnTo>
                    <a:pt x="19744" y="8975388"/>
                  </a:lnTo>
                  <a:lnTo>
                    <a:pt x="5309" y="8954066"/>
                  </a:lnTo>
                  <a:lnTo>
                    <a:pt x="0" y="8928094"/>
                  </a:lnTo>
                  <a:lnTo>
                    <a:pt x="0" y="67038"/>
                  </a:lnTo>
                  <a:lnTo>
                    <a:pt x="5309" y="41066"/>
                  </a:lnTo>
                  <a:lnTo>
                    <a:pt x="19744" y="19744"/>
                  </a:lnTo>
                  <a:lnTo>
                    <a:pt x="41066" y="5309"/>
                  </a:lnTo>
                  <a:lnTo>
                    <a:pt x="67038" y="0"/>
                  </a:lnTo>
                  <a:lnTo>
                    <a:pt x="16814658" y="0"/>
                  </a:lnTo>
                  <a:lnTo>
                    <a:pt x="16840630" y="5309"/>
                  </a:lnTo>
                  <a:lnTo>
                    <a:pt x="16861952" y="19744"/>
                  </a:lnTo>
                  <a:lnTo>
                    <a:pt x="16876387" y="41066"/>
                  </a:lnTo>
                  <a:lnTo>
                    <a:pt x="16881696" y="67038"/>
                  </a:lnTo>
                  <a:lnTo>
                    <a:pt x="16881696" y="8927176"/>
                  </a:lnTo>
                  <a:lnTo>
                    <a:pt x="16876918" y="8953678"/>
                  </a:lnTo>
                  <a:lnTo>
                    <a:pt x="16862756" y="8975274"/>
                  </a:lnTo>
                  <a:lnTo>
                    <a:pt x="16841534" y="8989809"/>
                  </a:lnTo>
                  <a:lnTo>
                    <a:pt x="16815576" y="899513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95053" y="924749"/>
              <a:ext cx="16925290" cy="9041130"/>
            </a:xfrm>
            <a:custGeom>
              <a:avLst/>
              <a:gdLst/>
              <a:ahLst/>
              <a:cxnLst/>
              <a:rect l="l" t="t" r="r" b="b"/>
              <a:pathLst>
                <a:path w="16925290" h="9041130">
                  <a:moveTo>
                    <a:pt x="16838534" y="9041049"/>
                  </a:moveTo>
                  <a:lnTo>
                    <a:pt x="89996" y="9041049"/>
                  </a:lnTo>
                  <a:lnTo>
                    <a:pt x="55014" y="9033961"/>
                  </a:lnTo>
                  <a:lnTo>
                    <a:pt x="26402" y="9014647"/>
                  </a:lnTo>
                  <a:lnTo>
                    <a:pt x="7088" y="8986035"/>
                  </a:lnTo>
                  <a:lnTo>
                    <a:pt x="0" y="8951052"/>
                  </a:lnTo>
                  <a:lnTo>
                    <a:pt x="0" y="89996"/>
                  </a:lnTo>
                  <a:lnTo>
                    <a:pt x="7088" y="55014"/>
                  </a:lnTo>
                  <a:lnTo>
                    <a:pt x="26402" y="26402"/>
                  </a:lnTo>
                  <a:lnTo>
                    <a:pt x="55014" y="7088"/>
                  </a:lnTo>
                  <a:lnTo>
                    <a:pt x="89996" y="0"/>
                  </a:lnTo>
                  <a:lnTo>
                    <a:pt x="16838534" y="0"/>
                  </a:lnTo>
                  <a:lnTo>
                    <a:pt x="16873516" y="7088"/>
                  </a:lnTo>
                  <a:lnTo>
                    <a:pt x="16902128" y="26402"/>
                  </a:lnTo>
                  <a:lnTo>
                    <a:pt x="16913441" y="43161"/>
                  </a:lnTo>
                  <a:lnTo>
                    <a:pt x="89996" y="43161"/>
                  </a:lnTo>
                  <a:lnTo>
                    <a:pt x="71831" y="46863"/>
                  </a:lnTo>
                  <a:lnTo>
                    <a:pt x="56936" y="56936"/>
                  </a:lnTo>
                  <a:lnTo>
                    <a:pt x="46863" y="71831"/>
                  </a:lnTo>
                  <a:lnTo>
                    <a:pt x="43161" y="89996"/>
                  </a:lnTo>
                  <a:lnTo>
                    <a:pt x="43161" y="8951052"/>
                  </a:lnTo>
                  <a:lnTo>
                    <a:pt x="46863" y="8969218"/>
                  </a:lnTo>
                  <a:lnTo>
                    <a:pt x="56936" y="8984112"/>
                  </a:lnTo>
                  <a:lnTo>
                    <a:pt x="71831" y="8994185"/>
                  </a:lnTo>
                  <a:lnTo>
                    <a:pt x="89996" y="8997887"/>
                  </a:lnTo>
                  <a:lnTo>
                    <a:pt x="16913441" y="8997887"/>
                  </a:lnTo>
                  <a:lnTo>
                    <a:pt x="16902128" y="9014647"/>
                  </a:lnTo>
                  <a:lnTo>
                    <a:pt x="16873516" y="9033961"/>
                  </a:lnTo>
                  <a:lnTo>
                    <a:pt x="16838534" y="9041049"/>
                  </a:lnTo>
                  <a:close/>
                </a:path>
                <a:path w="16925290" h="9041130">
                  <a:moveTo>
                    <a:pt x="16913441" y="8997887"/>
                  </a:moveTo>
                  <a:lnTo>
                    <a:pt x="16838534" y="8997887"/>
                  </a:lnTo>
                  <a:lnTo>
                    <a:pt x="16856700" y="8994185"/>
                  </a:lnTo>
                  <a:lnTo>
                    <a:pt x="16871595" y="8984112"/>
                  </a:lnTo>
                  <a:lnTo>
                    <a:pt x="16881668" y="8969218"/>
                  </a:lnTo>
                  <a:lnTo>
                    <a:pt x="16885370" y="8951052"/>
                  </a:lnTo>
                  <a:lnTo>
                    <a:pt x="16885370" y="89996"/>
                  </a:lnTo>
                  <a:lnTo>
                    <a:pt x="16881668" y="71831"/>
                  </a:lnTo>
                  <a:lnTo>
                    <a:pt x="16871595" y="56936"/>
                  </a:lnTo>
                  <a:lnTo>
                    <a:pt x="16856700" y="46863"/>
                  </a:lnTo>
                  <a:lnTo>
                    <a:pt x="16838534" y="43161"/>
                  </a:lnTo>
                  <a:lnTo>
                    <a:pt x="16913441" y="43161"/>
                  </a:lnTo>
                  <a:lnTo>
                    <a:pt x="16921442" y="55014"/>
                  </a:lnTo>
                  <a:lnTo>
                    <a:pt x="16924849" y="71831"/>
                  </a:lnTo>
                  <a:lnTo>
                    <a:pt x="16924849" y="8969218"/>
                  </a:lnTo>
                  <a:lnTo>
                    <a:pt x="16921442" y="8986035"/>
                  </a:lnTo>
                  <a:lnTo>
                    <a:pt x="16913441" y="8997887"/>
                  </a:lnTo>
                  <a:close/>
                </a:path>
              </a:pathLst>
            </a:custGeom>
            <a:solidFill>
              <a:srgbClr val="18181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676162" y="945877"/>
              <a:ext cx="7962265" cy="1000125"/>
            </a:xfrm>
            <a:custGeom>
              <a:avLst/>
              <a:gdLst/>
              <a:ahLst/>
              <a:cxnLst/>
              <a:rect l="l" t="t" r="r" b="b"/>
              <a:pathLst>
                <a:path w="7962265" h="1000125">
                  <a:moveTo>
                    <a:pt x="7901006" y="999548"/>
                  </a:moveTo>
                  <a:lnTo>
                    <a:pt x="61695" y="999548"/>
                  </a:lnTo>
                  <a:lnTo>
                    <a:pt x="37793" y="994662"/>
                  </a:lnTo>
                  <a:lnTo>
                    <a:pt x="18170" y="981377"/>
                  </a:lnTo>
                  <a:lnTo>
                    <a:pt x="4885" y="961754"/>
                  </a:lnTo>
                  <a:lnTo>
                    <a:pt x="0" y="937852"/>
                  </a:lnTo>
                  <a:lnTo>
                    <a:pt x="0" y="61695"/>
                  </a:lnTo>
                  <a:lnTo>
                    <a:pt x="4885" y="37793"/>
                  </a:lnTo>
                  <a:lnTo>
                    <a:pt x="18170" y="18170"/>
                  </a:lnTo>
                  <a:lnTo>
                    <a:pt x="37793" y="4885"/>
                  </a:lnTo>
                  <a:lnTo>
                    <a:pt x="61695" y="0"/>
                  </a:lnTo>
                  <a:lnTo>
                    <a:pt x="7900161" y="0"/>
                  </a:lnTo>
                  <a:lnTo>
                    <a:pt x="7924063" y="4885"/>
                  </a:lnTo>
                  <a:lnTo>
                    <a:pt x="7943686" y="18170"/>
                  </a:lnTo>
                  <a:lnTo>
                    <a:pt x="7956971" y="37793"/>
                  </a:lnTo>
                  <a:lnTo>
                    <a:pt x="7961857" y="61695"/>
                  </a:lnTo>
                  <a:lnTo>
                    <a:pt x="7961857" y="937007"/>
                  </a:lnTo>
                  <a:lnTo>
                    <a:pt x="7957459" y="961397"/>
                  </a:lnTo>
                  <a:lnTo>
                    <a:pt x="7944425" y="981271"/>
                  </a:lnTo>
                  <a:lnTo>
                    <a:pt x="7924894" y="994648"/>
                  </a:lnTo>
                  <a:lnTo>
                    <a:pt x="7901006" y="999548"/>
                  </a:lnTo>
                  <a:close/>
                </a:path>
              </a:pathLst>
            </a:custGeom>
            <a:solidFill>
              <a:srgbClr val="D9FAB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655033" y="924749"/>
              <a:ext cx="8003540" cy="1040130"/>
            </a:xfrm>
            <a:custGeom>
              <a:avLst/>
              <a:gdLst/>
              <a:ahLst/>
              <a:cxnLst/>
              <a:rect l="l" t="t" r="r" b="b"/>
              <a:pathLst>
                <a:path w="8003540" h="1040130">
                  <a:moveTo>
                    <a:pt x="7933394" y="1039523"/>
                  </a:moveTo>
                  <a:lnTo>
                    <a:pt x="71564" y="1039523"/>
                  </a:lnTo>
                  <a:lnTo>
                    <a:pt x="50629" y="1035281"/>
                  </a:lnTo>
                  <a:lnTo>
                    <a:pt x="24297" y="1017507"/>
                  </a:lnTo>
                  <a:lnTo>
                    <a:pt x="6523" y="991175"/>
                  </a:lnTo>
                  <a:lnTo>
                    <a:pt x="0" y="958981"/>
                  </a:lnTo>
                  <a:lnTo>
                    <a:pt x="0" y="82823"/>
                  </a:lnTo>
                  <a:lnTo>
                    <a:pt x="6523" y="50629"/>
                  </a:lnTo>
                  <a:lnTo>
                    <a:pt x="24297" y="24297"/>
                  </a:lnTo>
                  <a:lnTo>
                    <a:pt x="50629" y="6523"/>
                  </a:lnTo>
                  <a:lnTo>
                    <a:pt x="82823" y="0"/>
                  </a:lnTo>
                  <a:lnTo>
                    <a:pt x="7922135" y="0"/>
                  </a:lnTo>
                  <a:lnTo>
                    <a:pt x="7954330" y="6523"/>
                  </a:lnTo>
                  <a:lnTo>
                    <a:pt x="7980661" y="24297"/>
                  </a:lnTo>
                  <a:lnTo>
                    <a:pt x="7991072" y="39721"/>
                  </a:lnTo>
                  <a:lnTo>
                    <a:pt x="82823" y="39721"/>
                  </a:lnTo>
                  <a:lnTo>
                    <a:pt x="66105" y="43128"/>
                  </a:lnTo>
                  <a:lnTo>
                    <a:pt x="52398" y="52398"/>
                  </a:lnTo>
                  <a:lnTo>
                    <a:pt x="43128" y="66105"/>
                  </a:lnTo>
                  <a:lnTo>
                    <a:pt x="39721" y="82823"/>
                  </a:lnTo>
                  <a:lnTo>
                    <a:pt x="39721" y="958981"/>
                  </a:lnTo>
                  <a:lnTo>
                    <a:pt x="43128" y="975699"/>
                  </a:lnTo>
                  <a:lnTo>
                    <a:pt x="52398" y="989406"/>
                  </a:lnTo>
                  <a:lnTo>
                    <a:pt x="66105" y="998676"/>
                  </a:lnTo>
                  <a:lnTo>
                    <a:pt x="82823" y="1002083"/>
                  </a:lnTo>
                  <a:lnTo>
                    <a:pt x="7991072" y="1002083"/>
                  </a:lnTo>
                  <a:lnTo>
                    <a:pt x="7980661" y="1017507"/>
                  </a:lnTo>
                  <a:lnTo>
                    <a:pt x="7954330" y="1035281"/>
                  </a:lnTo>
                  <a:lnTo>
                    <a:pt x="7933394" y="1039523"/>
                  </a:lnTo>
                  <a:close/>
                </a:path>
                <a:path w="8003540" h="1040130">
                  <a:moveTo>
                    <a:pt x="7991072" y="1002083"/>
                  </a:moveTo>
                  <a:lnTo>
                    <a:pt x="7922135" y="1002083"/>
                  </a:lnTo>
                  <a:lnTo>
                    <a:pt x="7938853" y="998676"/>
                  </a:lnTo>
                  <a:lnTo>
                    <a:pt x="7952560" y="989406"/>
                  </a:lnTo>
                  <a:lnTo>
                    <a:pt x="7961830" y="975699"/>
                  </a:lnTo>
                  <a:lnTo>
                    <a:pt x="7965237" y="958981"/>
                  </a:lnTo>
                  <a:lnTo>
                    <a:pt x="7965237" y="82823"/>
                  </a:lnTo>
                  <a:lnTo>
                    <a:pt x="7961830" y="66105"/>
                  </a:lnTo>
                  <a:lnTo>
                    <a:pt x="7952560" y="52398"/>
                  </a:lnTo>
                  <a:lnTo>
                    <a:pt x="7938853" y="43128"/>
                  </a:lnTo>
                  <a:lnTo>
                    <a:pt x="7922135" y="39721"/>
                  </a:lnTo>
                  <a:lnTo>
                    <a:pt x="7991072" y="39721"/>
                  </a:lnTo>
                  <a:lnTo>
                    <a:pt x="7998435" y="50629"/>
                  </a:lnTo>
                  <a:lnTo>
                    <a:pt x="8003486" y="75555"/>
                  </a:lnTo>
                  <a:lnTo>
                    <a:pt x="8003486" y="966249"/>
                  </a:lnTo>
                  <a:lnTo>
                    <a:pt x="7998435" y="991175"/>
                  </a:lnTo>
                  <a:lnTo>
                    <a:pt x="7991072" y="1002083"/>
                  </a:lnTo>
                  <a:close/>
                </a:path>
              </a:pathLst>
            </a:custGeom>
            <a:solidFill>
              <a:srgbClr val="18181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88316" y="1245950"/>
              <a:ext cx="409574" cy="409574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760967" y="1245950"/>
              <a:ext cx="409574" cy="409574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433617" y="1245950"/>
              <a:ext cx="409574" cy="409574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059319" y="3487191"/>
              <a:ext cx="3036422" cy="704849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0519293" y="7620198"/>
              <a:ext cx="2238374" cy="1828799"/>
            </a:xfrm>
            <a:prstGeom prst="rect">
              <a:avLst/>
            </a:prstGeom>
          </p:spPr>
        </p:pic>
      </p:grpSp>
      <p:sp>
        <p:nvSpPr>
          <p:cNvPr id="14" name="object 14"/>
          <p:cNvSpPr txBox="1"/>
          <p:nvPr/>
        </p:nvSpPr>
        <p:spPr>
          <a:xfrm>
            <a:off x="3432522" y="2088902"/>
            <a:ext cx="11139805" cy="7867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5000" spc="204" dirty="0">
                <a:solidFill>
                  <a:srgbClr val="FF66C3"/>
                </a:solidFill>
                <a:latin typeface="Arial"/>
                <a:cs typeface="Arial"/>
              </a:rPr>
              <a:t>TYPES</a:t>
            </a:r>
            <a:r>
              <a:rPr sz="5000" spc="-420" dirty="0">
                <a:solidFill>
                  <a:srgbClr val="FF66C3"/>
                </a:solidFill>
                <a:latin typeface="Arial"/>
                <a:cs typeface="Arial"/>
              </a:rPr>
              <a:t> </a:t>
            </a:r>
            <a:r>
              <a:rPr sz="5000" spc="-45" dirty="0">
                <a:solidFill>
                  <a:srgbClr val="FF66C3"/>
                </a:solidFill>
                <a:latin typeface="Arial"/>
                <a:cs typeface="Arial"/>
              </a:rPr>
              <a:t>OF</a:t>
            </a:r>
            <a:r>
              <a:rPr sz="5000" spc="-420" dirty="0">
                <a:solidFill>
                  <a:srgbClr val="FF66C3"/>
                </a:solidFill>
                <a:latin typeface="Arial"/>
                <a:cs typeface="Arial"/>
              </a:rPr>
              <a:t> </a:t>
            </a:r>
            <a:r>
              <a:rPr sz="5000" spc="95" dirty="0">
                <a:solidFill>
                  <a:srgbClr val="FF66C3"/>
                </a:solidFill>
                <a:latin typeface="Arial"/>
                <a:cs typeface="Arial"/>
              </a:rPr>
              <a:t>GUERRILLA</a:t>
            </a:r>
            <a:r>
              <a:rPr sz="5000" spc="-420" dirty="0">
                <a:solidFill>
                  <a:srgbClr val="FF66C3"/>
                </a:solidFill>
                <a:latin typeface="Arial"/>
                <a:cs typeface="Arial"/>
              </a:rPr>
              <a:t> </a:t>
            </a:r>
            <a:r>
              <a:rPr sz="5000" spc="95" dirty="0">
                <a:solidFill>
                  <a:srgbClr val="FF66C3"/>
                </a:solidFill>
                <a:latin typeface="Arial"/>
                <a:cs typeface="Arial"/>
              </a:rPr>
              <a:t>MARKETING</a:t>
            </a:r>
            <a:endParaRPr sz="50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366936" y="3974851"/>
            <a:ext cx="9556750" cy="591123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26695" lvl="2">
              <a:lnSpc>
                <a:spcPts val="5475"/>
              </a:lnSpc>
              <a:spcBef>
                <a:spcPts val="95"/>
              </a:spcBef>
              <a:buSzPct val="98000"/>
              <a:tabLst>
                <a:tab pos="1251585" algn="l"/>
              </a:tabLst>
            </a:pPr>
            <a:r>
              <a:rPr lang="en-US" sz="5000" spc="260" dirty="0">
                <a:latin typeface="Arial"/>
                <a:cs typeface="Arial"/>
              </a:rPr>
              <a:t>1. V</a:t>
            </a:r>
            <a:r>
              <a:rPr sz="5000" spc="260" dirty="0">
                <a:latin typeface="Arial"/>
                <a:cs typeface="Arial"/>
              </a:rPr>
              <a:t>IRAL</a:t>
            </a:r>
            <a:r>
              <a:rPr sz="5000" spc="-415" dirty="0">
                <a:latin typeface="Arial"/>
                <a:cs typeface="Arial"/>
              </a:rPr>
              <a:t> </a:t>
            </a:r>
            <a:r>
              <a:rPr sz="5000" spc="95" dirty="0">
                <a:latin typeface="Arial"/>
                <a:cs typeface="Arial"/>
              </a:rPr>
              <a:t>MARKETING</a:t>
            </a:r>
            <a:endParaRPr sz="5000" dirty="0">
              <a:latin typeface="Arial"/>
              <a:cs typeface="Arial"/>
            </a:endParaRPr>
          </a:p>
          <a:p>
            <a:pPr marL="62230">
              <a:lnSpc>
                <a:spcPts val="4950"/>
              </a:lnSpc>
              <a:buSzPct val="98000"/>
              <a:tabLst>
                <a:tab pos="740410" algn="l"/>
              </a:tabLst>
            </a:pPr>
            <a:r>
              <a:rPr lang="en-US" sz="5000" dirty="0">
                <a:latin typeface="Arial"/>
                <a:cs typeface="Arial"/>
              </a:rPr>
              <a:t> 2. </a:t>
            </a:r>
            <a:r>
              <a:rPr sz="5000" dirty="0">
                <a:latin typeface="Arial"/>
                <a:cs typeface="Arial"/>
              </a:rPr>
              <a:t>PRESUME</a:t>
            </a:r>
            <a:r>
              <a:rPr sz="5000" spc="-240" dirty="0">
                <a:latin typeface="Arial"/>
                <a:cs typeface="Arial"/>
              </a:rPr>
              <a:t> </a:t>
            </a:r>
            <a:r>
              <a:rPr sz="5000" spc="95" dirty="0">
                <a:latin typeface="Arial"/>
                <a:cs typeface="Arial"/>
              </a:rPr>
              <a:t>MARKETING</a:t>
            </a:r>
            <a:endParaRPr sz="5000" dirty="0">
              <a:latin typeface="Arial"/>
              <a:cs typeface="Arial"/>
            </a:endParaRPr>
          </a:p>
          <a:p>
            <a:pPr marL="34290" lvl="7">
              <a:lnSpc>
                <a:spcPts val="4950"/>
              </a:lnSpc>
              <a:buSzPct val="98000"/>
              <a:tabLst>
                <a:tab pos="740410" algn="l"/>
              </a:tabLst>
            </a:pPr>
            <a:r>
              <a:rPr lang="en-US" sz="5000" spc="125" dirty="0">
                <a:latin typeface="Arial"/>
                <a:cs typeface="Arial"/>
              </a:rPr>
              <a:t> 3. </a:t>
            </a:r>
            <a:r>
              <a:rPr sz="5000" spc="125" dirty="0">
                <a:latin typeface="Arial"/>
                <a:cs typeface="Arial"/>
              </a:rPr>
              <a:t>EXPERIENTIAL</a:t>
            </a:r>
            <a:r>
              <a:rPr lang="en-US" sz="5000" spc="125" dirty="0">
                <a:latin typeface="Arial"/>
                <a:cs typeface="Arial"/>
              </a:rPr>
              <a:t> </a:t>
            </a:r>
          </a:p>
          <a:p>
            <a:pPr marL="34290" lvl="7">
              <a:lnSpc>
                <a:spcPts val="4950"/>
              </a:lnSpc>
              <a:buSzPct val="98000"/>
              <a:tabLst>
                <a:tab pos="740410" algn="l"/>
              </a:tabLst>
            </a:pPr>
            <a:r>
              <a:rPr lang="en-US" sz="5000" spc="125" dirty="0">
                <a:latin typeface="Arial"/>
                <a:cs typeface="Arial"/>
              </a:rPr>
              <a:t> </a:t>
            </a:r>
            <a:r>
              <a:rPr sz="5000" spc="-390" dirty="0">
                <a:latin typeface="Arial"/>
                <a:cs typeface="Arial"/>
              </a:rPr>
              <a:t> </a:t>
            </a:r>
            <a:r>
              <a:rPr lang="en-US" sz="5000" spc="-390" dirty="0">
                <a:latin typeface="Arial"/>
                <a:cs typeface="Arial"/>
              </a:rPr>
              <a:t>     </a:t>
            </a:r>
            <a:r>
              <a:rPr sz="5000" spc="95" dirty="0">
                <a:latin typeface="Arial"/>
                <a:cs typeface="Arial"/>
              </a:rPr>
              <a:t>MARKETING</a:t>
            </a:r>
            <a:endParaRPr sz="5000" dirty="0">
              <a:latin typeface="Arial"/>
              <a:cs typeface="Arial"/>
            </a:endParaRPr>
          </a:p>
          <a:p>
            <a:pPr marL="12065">
              <a:lnSpc>
                <a:spcPts val="4950"/>
              </a:lnSpc>
              <a:buSzPct val="98000"/>
              <a:tabLst>
                <a:tab pos="740410" algn="l"/>
              </a:tabLst>
            </a:pPr>
            <a:r>
              <a:rPr lang="en-US" sz="5000" spc="190" dirty="0">
                <a:latin typeface="Arial"/>
                <a:cs typeface="Arial"/>
              </a:rPr>
              <a:t> 4. </a:t>
            </a:r>
            <a:r>
              <a:rPr sz="5000" spc="190" dirty="0">
                <a:latin typeface="Arial"/>
                <a:cs typeface="Arial"/>
              </a:rPr>
              <a:t>WILD</a:t>
            </a:r>
            <a:r>
              <a:rPr sz="5000" spc="-420" dirty="0">
                <a:latin typeface="Arial"/>
                <a:cs typeface="Arial"/>
              </a:rPr>
              <a:t> </a:t>
            </a:r>
            <a:r>
              <a:rPr sz="5000" spc="170" dirty="0">
                <a:latin typeface="Arial"/>
                <a:cs typeface="Arial"/>
              </a:rPr>
              <a:t>POST</a:t>
            </a:r>
            <a:r>
              <a:rPr sz="5000" spc="-420" dirty="0">
                <a:latin typeface="Arial"/>
                <a:cs typeface="Arial"/>
              </a:rPr>
              <a:t> </a:t>
            </a:r>
            <a:r>
              <a:rPr sz="5000" spc="150" dirty="0">
                <a:latin typeface="Arial"/>
                <a:cs typeface="Arial"/>
              </a:rPr>
              <a:t>ADVERTISING</a:t>
            </a:r>
            <a:endParaRPr sz="5000" dirty="0">
              <a:latin typeface="Arial"/>
              <a:cs typeface="Arial"/>
            </a:endParaRPr>
          </a:p>
          <a:p>
            <a:pPr marL="12065">
              <a:lnSpc>
                <a:spcPts val="4950"/>
              </a:lnSpc>
              <a:buSzPct val="98000"/>
              <a:tabLst>
                <a:tab pos="740410" algn="l"/>
              </a:tabLst>
            </a:pPr>
            <a:r>
              <a:rPr lang="en-US" sz="5000" spc="220" dirty="0">
                <a:latin typeface="Arial"/>
                <a:cs typeface="Arial"/>
              </a:rPr>
              <a:t> 5. </a:t>
            </a:r>
            <a:r>
              <a:rPr sz="5000" spc="220" dirty="0">
                <a:latin typeface="Arial"/>
                <a:cs typeface="Arial"/>
              </a:rPr>
              <a:t>AMBIENT</a:t>
            </a:r>
            <a:r>
              <a:rPr sz="5000" spc="-409" dirty="0">
                <a:latin typeface="Arial"/>
                <a:cs typeface="Arial"/>
              </a:rPr>
              <a:t> </a:t>
            </a:r>
            <a:r>
              <a:rPr sz="5000" spc="95" dirty="0">
                <a:latin typeface="Arial"/>
                <a:cs typeface="Arial"/>
              </a:rPr>
              <a:t>MARKETING</a:t>
            </a:r>
            <a:endParaRPr sz="5000" dirty="0">
              <a:latin typeface="Arial"/>
              <a:cs typeface="Arial"/>
            </a:endParaRPr>
          </a:p>
          <a:p>
            <a:pPr marL="30480">
              <a:lnSpc>
                <a:spcPts val="4950"/>
              </a:lnSpc>
              <a:buSzPct val="98000"/>
              <a:tabLst>
                <a:tab pos="740410" algn="l"/>
              </a:tabLst>
            </a:pPr>
            <a:r>
              <a:rPr lang="en-US" sz="5000" spc="105" dirty="0">
                <a:latin typeface="Arial"/>
                <a:cs typeface="Arial"/>
              </a:rPr>
              <a:t> 6. </a:t>
            </a:r>
            <a:r>
              <a:rPr sz="5000" spc="105" dirty="0">
                <a:latin typeface="Arial"/>
                <a:cs typeface="Arial"/>
              </a:rPr>
              <a:t>GRASSROOTS</a:t>
            </a:r>
            <a:endParaRPr lang="en-US" sz="5000" spc="105" dirty="0">
              <a:latin typeface="Arial"/>
              <a:cs typeface="Arial"/>
            </a:endParaRPr>
          </a:p>
          <a:p>
            <a:pPr marL="30480">
              <a:lnSpc>
                <a:spcPts val="4950"/>
              </a:lnSpc>
              <a:buSzPct val="98000"/>
              <a:tabLst>
                <a:tab pos="740410" algn="l"/>
              </a:tabLst>
            </a:pPr>
            <a:r>
              <a:rPr lang="en-EG" sz="5000" spc="105" dirty="0">
                <a:latin typeface="Arial"/>
                <a:cs typeface="Arial"/>
              </a:rPr>
              <a:t>    </a:t>
            </a:r>
            <a:r>
              <a:rPr sz="5000" spc="-395" dirty="0">
                <a:latin typeface="Arial"/>
                <a:cs typeface="Arial"/>
              </a:rPr>
              <a:t> </a:t>
            </a:r>
            <a:r>
              <a:rPr sz="5000" spc="95" dirty="0">
                <a:latin typeface="Arial"/>
                <a:cs typeface="Arial"/>
              </a:rPr>
              <a:t>MARKETING</a:t>
            </a:r>
            <a:endParaRPr sz="5000" dirty="0">
              <a:latin typeface="Arial"/>
              <a:cs typeface="Arial"/>
            </a:endParaRPr>
          </a:p>
          <a:p>
            <a:pPr marL="43180">
              <a:lnSpc>
                <a:spcPts val="5475"/>
              </a:lnSpc>
              <a:buSzPct val="98000"/>
              <a:tabLst>
                <a:tab pos="740410" algn="l"/>
              </a:tabLst>
            </a:pPr>
            <a:r>
              <a:rPr lang="en-US" sz="5000" spc="204" dirty="0">
                <a:latin typeface="Arial"/>
                <a:cs typeface="Arial"/>
              </a:rPr>
              <a:t> 7. </a:t>
            </a:r>
            <a:r>
              <a:rPr sz="5000" spc="204" dirty="0">
                <a:latin typeface="Arial"/>
                <a:cs typeface="Arial"/>
              </a:rPr>
              <a:t>AMBUSH</a:t>
            </a:r>
            <a:r>
              <a:rPr sz="5000" spc="-430" dirty="0">
                <a:latin typeface="Arial"/>
                <a:cs typeface="Arial"/>
              </a:rPr>
              <a:t> </a:t>
            </a:r>
            <a:r>
              <a:rPr sz="5000" spc="95" dirty="0">
                <a:latin typeface="Arial"/>
                <a:cs typeface="Arial"/>
              </a:rPr>
              <a:t>MARKETING</a:t>
            </a:r>
            <a:endParaRPr sz="50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D9FAB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"/>
            <a:ext cx="3693502" cy="1545103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107539" y="7598720"/>
            <a:ext cx="3180459" cy="2688279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591800" y="3"/>
            <a:ext cx="7696199" cy="3619497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64187" y="915335"/>
            <a:ext cx="5951220" cy="2131695"/>
          </a:xfrm>
          <a:prstGeom prst="rect">
            <a:avLst/>
          </a:prstGeom>
        </p:spPr>
        <p:txBody>
          <a:bodyPr vert="horz" wrap="square" lIns="0" tIns="210185" rIns="0" bIns="0" rtlCol="0">
            <a:spAutoFit/>
          </a:bodyPr>
          <a:lstStyle/>
          <a:p>
            <a:pPr marL="12700" marR="5080">
              <a:lnSpc>
                <a:spcPts val="7509"/>
              </a:lnSpc>
              <a:spcBef>
                <a:spcPts val="1655"/>
              </a:spcBef>
            </a:pPr>
            <a:r>
              <a:rPr sz="7550" spc="525" dirty="0">
                <a:solidFill>
                  <a:srgbClr val="181818"/>
                </a:solidFill>
              </a:rPr>
              <a:t>VIRAL </a:t>
            </a:r>
            <a:r>
              <a:rPr sz="7550" spc="155" dirty="0">
                <a:solidFill>
                  <a:srgbClr val="181818"/>
                </a:solidFill>
              </a:rPr>
              <a:t>MARKETING</a:t>
            </a:r>
            <a:endParaRPr sz="7550"/>
          </a:p>
        </p:txBody>
      </p:sp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34087" y="5896135"/>
            <a:ext cx="171450" cy="171449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934087" y="7410610"/>
            <a:ext cx="171450" cy="171449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34087" y="8925085"/>
            <a:ext cx="171450" cy="171449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34087" y="9429910"/>
            <a:ext cx="171450" cy="171449"/>
          </a:xfrm>
          <a:prstGeom prst="rect">
            <a:avLst/>
          </a:prstGeom>
        </p:spPr>
      </p:pic>
      <p:sp>
        <p:nvSpPr>
          <p:cNvPr id="11" name="object 11"/>
          <p:cNvSpPr txBox="1"/>
          <p:nvPr/>
        </p:nvSpPr>
        <p:spPr>
          <a:xfrm>
            <a:off x="1358800" y="3923137"/>
            <a:ext cx="16899890" cy="4671695"/>
          </a:xfrm>
          <a:prstGeom prst="rect">
            <a:avLst/>
          </a:prstGeom>
        </p:spPr>
        <p:txBody>
          <a:bodyPr vert="horz" wrap="square" lIns="0" tIns="114300" rIns="0" bIns="0" rtlCol="0">
            <a:spAutoFit/>
          </a:bodyPr>
          <a:lstStyle/>
          <a:p>
            <a:pPr marL="12700" marR="334010">
              <a:lnSpc>
                <a:spcPts val="3979"/>
              </a:lnSpc>
              <a:spcBef>
                <a:spcPts val="900"/>
              </a:spcBef>
            </a:pPr>
            <a:r>
              <a:rPr sz="3950" b="1" spc="-1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SEEKS</a:t>
            </a:r>
            <a:r>
              <a:rPr sz="3950" b="1" spc="-114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14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TO</a:t>
            </a:r>
            <a:r>
              <a:rPr sz="3950" b="1" spc="-10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dirty="0">
                <a:solidFill>
                  <a:srgbClr val="004AAC"/>
                </a:solidFill>
                <a:latin typeface="Liberation Sans Narrow"/>
                <a:cs typeface="Liberation Sans Narrow"/>
              </a:rPr>
              <a:t>SPREAD</a:t>
            </a:r>
            <a:r>
              <a:rPr sz="3950" b="1" spc="-11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12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INFORMATION</a:t>
            </a:r>
            <a:r>
              <a:rPr sz="3950" b="1" spc="-11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8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ABOUT</a:t>
            </a:r>
            <a:r>
              <a:rPr sz="3950" b="1" spc="-10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-15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A</a:t>
            </a:r>
            <a:r>
              <a:rPr sz="3950" b="1" spc="-10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9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PRODUCT</a:t>
            </a:r>
            <a:r>
              <a:rPr sz="3950" b="1" spc="-11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dirty="0">
                <a:solidFill>
                  <a:srgbClr val="004AAC"/>
                </a:solidFill>
                <a:latin typeface="Liberation Sans Narrow"/>
                <a:cs typeface="Liberation Sans Narrow"/>
              </a:rPr>
              <a:t>OR</a:t>
            </a:r>
            <a:r>
              <a:rPr sz="3950" b="1" spc="-11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dirty="0">
                <a:solidFill>
                  <a:srgbClr val="004AAC"/>
                </a:solidFill>
                <a:latin typeface="Liberation Sans Narrow"/>
                <a:cs typeface="Liberation Sans Narrow"/>
              </a:rPr>
              <a:t>SERVICE</a:t>
            </a:r>
            <a:r>
              <a:rPr sz="3950" b="1" spc="-10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6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FROM </a:t>
            </a:r>
            <a:r>
              <a:rPr sz="3950" b="1" spc="6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PERSON</a:t>
            </a:r>
            <a:r>
              <a:rPr sz="3950" b="1" spc="-9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14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TO</a:t>
            </a:r>
            <a:r>
              <a:rPr sz="3950" b="1" spc="-9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6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PERSON</a:t>
            </a:r>
            <a:r>
              <a:rPr sz="3950" b="1" spc="-9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-8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BY</a:t>
            </a:r>
            <a:r>
              <a:rPr sz="3950" b="1" spc="-9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7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WORD</a:t>
            </a:r>
            <a:r>
              <a:rPr sz="3950" b="1" spc="-9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7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OF</a:t>
            </a:r>
            <a:r>
              <a:rPr sz="3950" b="1" spc="-9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204" dirty="0">
                <a:solidFill>
                  <a:srgbClr val="004AAC"/>
                </a:solidFill>
                <a:latin typeface="Liberation Sans Narrow"/>
                <a:cs typeface="Liberation Sans Narrow"/>
              </a:rPr>
              <a:t>MOUTH</a:t>
            </a:r>
            <a:r>
              <a:rPr sz="3950" b="1" spc="-9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dirty="0">
                <a:solidFill>
                  <a:srgbClr val="004AAC"/>
                </a:solidFill>
                <a:latin typeface="Liberation Sans Narrow"/>
                <a:cs typeface="Liberation Sans Narrow"/>
              </a:rPr>
              <a:t>OR</a:t>
            </a:r>
            <a:r>
              <a:rPr sz="3950" b="1" spc="-9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6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SHARING</a:t>
            </a:r>
            <a:r>
              <a:rPr sz="3950" b="1" spc="-9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dirty="0">
                <a:solidFill>
                  <a:srgbClr val="004AAC"/>
                </a:solidFill>
                <a:latin typeface="Liberation Sans Narrow"/>
                <a:cs typeface="Liberation Sans Narrow"/>
              </a:rPr>
              <a:t>VIA</a:t>
            </a:r>
            <a:r>
              <a:rPr sz="3950" b="1" spc="-9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13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THE</a:t>
            </a:r>
            <a:r>
              <a:rPr sz="3950" b="1" spc="-9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11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INTERNET</a:t>
            </a:r>
            <a:r>
              <a:rPr sz="3950" b="1" spc="-9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-2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OR </a:t>
            </a:r>
            <a:r>
              <a:rPr sz="3950" b="1" spc="4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EMAIL.</a:t>
            </a:r>
            <a:endParaRPr sz="3950" dirty="0">
              <a:latin typeface="Liberation Sans Narrow"/>
              <a:cs typeface="Liberation Sans Narrow"/>
            </a:endParaRPr>
          </a:p>
          <a:p>
            <a:pPr marL="12700">
              <a:lnSpc>
                <a:spcPts val="3575"/>
              </a:lnSpc>
            </a:pPr>
            <a:r>
              <a:rPr sz="3950" b="1" dirty="0">
                <a:solidFill>
                  <a:srgbClr val="004AAC"/>
                </a:solidFill>
                <a:latin typeface="Liberation Sans Narrow"/>
                <a:cs typeface="Liberation Sans Narrow"/>
              </a:rPr>
              <a:t>GOAL-</a:t>
            </a:r>
            <a:r>
              <a:rPr sz="3950" b="1" spc="-7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14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TO</a:t>
            </a:r>
            <a:r>
              <a:rPr sz="3950" b="1" spc="-7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9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INSPIRE</a:t>
            </a:r>
            <a:r>
              <a:rPr sz="3950" b="1" spc="-7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9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INDIVIDUALS</a:t>
            </a:r>
            <a:r>
              <a:rPr sz="3950" b="1" spc="-6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14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THROUGH</a:t>
            </a:r>
            <a:r>
              <a:rPr sz="3950" b="1" spc="-7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5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AN</a:t>
            </a:r>
            <a:r>
              <a:rPr sz="3950" b="1" spc="-7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dirty="0">
                <a:solidFill>
                  <a:srgbClr val="004AAC"/>
                </a:solidFill>
                <a:latin typeface="Liberation Sans Narrow"/>
                <a:cs typeface="Liberation Sans Narrow"/>
              </a:rPr>
              <a:t>EXTREME</a:t>
            </a:r>
            <a:r>
              <a:rPr sz="3950" b="1" spc="-6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14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EMOTION,</a:t>
            </a:r>
            <a:r>
              <a:rPr sz="3950" b="1" spc="-7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14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TO</a:t>
            </a:r>
            <a:r>
              <a:rPr sz="3950" b="1" spc="-7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dirty="0">
                <a:solidFill>
                  <a:srgbClr val="004AAC"/>
                </a:solidFill>
                <a:latin typeface="Liberation Sans Narrow"/>
                <a:cs typeface="Liberation Sans Narrow"/>
              </a:rPr>
              <a:t>SHARE</a:t>
            </a:r>
            <a:r>
              <a:rPr sz="3950" b="1" spc="-7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-5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A</a:t>
            </a:r>
            <a:endParaRPr sz="3950" dirty="0">
              <a:latin typeface="Liberation Sans Narrow"/>
              <a:cs typeface="Liberation Sans Narrow"/>
            </a:endParaRPr>
          </a:p>
          <a:p>
            <a:pPr marL="12700" marR="1962785">
              <a:lnSpc>
                <a:spcPts val="3979"/>
              </a:lnSpc>
              <a:spcBef>
                <a:spcPts val="385"/>
              </a:spcBef>
            </a:pPr>
            <a:r>
              <a:rPr sz="3950" b="1" spc="-1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MESSAGE</a:t>
            </a:r>
            <a:r>
              <a:rPr sz="3950" b="1" spc="-114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14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TO</a:t>
            </a:r>
            <a:r>
              <a:rPr sz="3950" b="1" spc="-11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7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FRIENDS,</a:t>
            </a:r>
            <a:r>
              <a:rPr sz="3950" b="1" spc="-11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dirty="0">
                <a:solidFill>
                  <a:srgbClr val="004AAC"/>
                </a:solidFill>
                <a:latin typeface="Liberation Sans Narrow"/>
                <a:cs typeface="Liberation Sans Narrow"/>
              </a:rPr>
              <a:t>FAMILY</a:t>
            </a:r>
            <a:r>
              <a:rPr sz="3950" b="1" spc="-114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7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AND</a:t>
            </a:r>
            <a:r>
              <a:rPr sz="3950" b="1" spc="-11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9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OTHER</a:t>
            </a:r>
            <a:r>
              <a:rPr sz="3950" b="1" spc="-11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9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INDIVIDUALS</a:t>
            </a:r>
            <a:r>
              <a:rPr sz="3950" b="1" spc="-114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14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TO</a:t>
            </a:r>
            <a:r>
              <a:rPr sz="3950" b="1" spc="-11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-1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CREATE</a:t>
            </a:r>
            <a:r>
              <a:rPr sz="3950" b="1" spc="-11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-5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A </a:t>
            </a:r>
            <a:r>
              <a:rPr sz="3950" b="1" spc="8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SIGNIFICANT</a:t>
            </a:r>
            <a:r>
              <a:rPr sz="3950" b="1" spc="-10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9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GROWTH</a:t>
            </a:r>
            <a:r>
              <a:rPr sz="3950" b="1" spc="-10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22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IN</a:t>
            </a:r>
            <a:r>
              <a:rPr sz="3950" b="1" spc="-10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13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THE</a:t>
            </a:r>
            <a:r>
              <a:rPr sz="3950" b="1" spc="-10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11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NUMBER</a:t>
            </a:r>
            <a:r>
              <a:rPr sz="3950" b="1" spc="-10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7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OF</a:t>
            </a:r>
            <a:r>
              <a:rPr sz="3950" b="1" spc="-10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11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ITS</a:t>
            </a:r>
            <a:r>
              <a:rPr sz="3950" b="1" spc="-10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6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RECIPIENTS.</a:t>
            </a:r>
            <a:r>
              <a:rPr sz="3950" b="1" spc="98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4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PROVIDES</a:t>
            </a:r>
            <a:r>
              <a:rPr sz="3950" b="1" spc="-7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-15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A</a:t>
            </a:r>
            <a:r>
              <a:rPr sz="3950" b="1" spc="-7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dirty="0">
                <a:solidFill>
                  <a:srgbClr val="004AAC"/>
                </a:solidFill>
                <a:latin typeface="Liberation Sans Narrow"/>
                <a:cs typeface="Liberation Sans Narrow"/>
              </a:rPr>
              <a:t>SENSE</a:t>
            </a:r>
            <a:r>
              <a:rPr sz="3950" b="1" spc="-7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7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OF</a:t>
            </a:r>
            <a:r>
              <a:rPr sz="3950" b="1" spc="-6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6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SURPRISE,</a:t>
            </a:r>
            <a:r>
              <a:rPr sz="3950" b="1" spc="-7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5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SUSPENSE</a:t>
            </a:r>
            <a:r>
              <a:rPr sz="3950" b="1" spc="-7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dirty="0">
                <a:solidFill>
                  <a:srgbClr val="004AAC"/>
                </a:solidFill>
                <a:latin typeface="Liberation Sans Narrow"/>
                <a:cs typeface="Liberation Sans Narrow"/>
              </a:rPr>
              <a:t>OR</a:t>
            </a:r>
            <a:r>
              <a:rPr sz="3950" b="1" spc="-7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8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DELIGHT.</a:t>
            </a:r>
            <a:endParaRPr sz="3950" dirty="0">
              <a:latin typeface="Liberation Sans Narrow"/>
              <a:cs typeface="Liberation Sans Narrow"/>
            </a:endParaRPr>
          </a:p>
          <a:p>
            <a:pPr marL="12700">
              <a:lnSpc>
                <a:spcPts val="3575"/>
              </a:lnSpc>
            </a:pPr>
            <a:r>
              <a:rPr sz="3950" b="1" spc="11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INTERNET</a:t>
            </a:r>
            <a:r>
              <a:rPr sz="3950" b="1" spc="-4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7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AND</a:t>
            </a:r>
            <a:r>
              <a:rPr sz="3950" b="1" spc="-4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13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THE</a:t>
            </a:r>
            <a:r>
              <a:rPr sz="3950" b="1" spc="-4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dirty="0">
                <a:solidFill>
                  <a:srgbClr val="004AAC"/>
                </a:solidFill>
                <a:latin typeface="Liberation Sans Narrow"/>
                <a:cs typeface="Liberation Sans Narrow"/>
              </a:rPr>
              <a:t>ADVENT</a:t>
            </a:r>
            <a:r>
              <a:rPr sz="3950" b="1" spc="-4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7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OF</a:t>
            </a:r>
            <a:r>
              <a:rPr sz="3950" b="1" spc="-4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dirty="0">
                <a:solidFill>
                  <a:srgbClr val="004AAC"/>
                </a:solidFill>
                <a:latin typeface="Liberation Sans Narrow"/>
                <a:cs typeface="Liberation Sans Narrow"/>
              </a:rPr>
              <a:t>SOCIAL</a:t>
            </a:r>
            <a:r>
              <a:rPr sz="3950" b="1" spc="-4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6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MEDIA</a:t>
            </a:r>
            <a:r>
              <a:rPr sz="3950" b="1" spc="-4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dirty="0">
                <a:solidFill>
                  <a:srgbClr val="004AAC"/>
                </a:solidFill>
                <a:latin typeface="Liberation Sans Narrow"/>
                <a:cs typeface="Liberation Sans Narrow"/>
              </a:rPr>
              <a:t>HAS</a:t>
            </a:r>
            <a:r>
              <a:rPr sz="3950" b="1" spc="-4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-4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GREATLY</a:t>
            </a:r>
            <a:r>
              <a:rPr sz="3950" b="1" spc="-4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dirty="0">
                <a:solidFill>
                  <a:srgbClr val="004AAC"/>
                </a:solidFill>
                <a:latin typeface="Liberation Sans Narrow"/>
                <a:cs typeface="Liberation Sans Narrow"/>
              </a:rPr>
              <a:t>INCREASED</a:t>
            </a:r>
            <a:r>
              <a:rPr sz="3950" b="1" spc="-4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11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THE</a:t>
            </a:r>
            <a:endParaRPr sz="3950" dirty="0">
              <a:latin typeface="Liberation Sans Narrow"/>
              <a:cs typeface="Liberation Sans Narrow"/>
            </a:endParaRPr>
          </a:p>
          <a:p>
            <a:pPr marL="12700">
              <a:lnSpc>
                <a:spcPts val="4355"/>
              </a:lnSpc>
            </a:pPr>
            <a:r>
              <a:rPr sz="3950" b="1" spc="14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AMOUNT</a:t>
            </a:r>
            <a:r>
              <a:rPr sz="3950" b="1" spc="-125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7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OF</a:t>
            </a:r>
            <a:r>
              <a:rPr sz="3950" b="1" spc="-12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dirty="0">
                <a:solidFill>
                  <a:srgbClr val="004AAC"/>
                </a:solidFill>
                <a:latin typeface="Liberation Sans Narrow"/>
                <a:cs typeface="Liberation Sans Narrow"/>
              </a:rPr>
              <a:t>VIRAL</a:t>
            </a:r>
            <a:r>
              <a:rPr sz="3950" b="1" spc="-12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 </a:t>
            </a:r>
            <a:r>
              <a:rPr sz="3950" b="1" spc="-10" dirty="0">
                <a:solidFill>
                  <a:srgbClr val="004AAC"/>
                </a:solidFill>
                <a:latin typeface="Liberation Sans Narrow"/>
                <a:cs typeface="Liberation Sans Narrow"/>
              </a:rPr>
              <a:t>MESSAGES</a:t>
            </a:r>
            <a:endParaRPr sz="3950" dirty="0">
              <a:latin typeface="Liberation Sans Narrow"/>
              <a:cs typeface="Liberation Sans Narrow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246991" y="0"/>
            <a:ext cx="6041007" cy="5650109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0" y="1660698"/>
            <a:ext cx="8353425" cy="8626475"/>
            <a:chOff x="0" y="1660698"/>
            <a:chExt cx="8353425" cy="8626475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6312323"/>
              <a:ext cx="4234320" cy="3974676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370639" y="1681827"/>
              <a:ext cx="7962265" cy="6923405"/>
            </a:xfrm>
            <a:custGeom>
              <a:avLst/>
              <a:gdLst/>
              <a:ahLst/>
              <a:cxnLst/>
              <a:rect l="l" t="t" r="r" b="b"/>
              <a:pathLst>
                <a:path w="7962265" h="6923405">
                  <a:moveTo>
                    <a:pt x="7901006" y="6923346"/>
                  </a:moveTo>
                  <a:lnTo>
                    <a:pt x="61695" y="6923346"/>
                  </a:lnTo>
                  <a:lnTo>
                    <a:pt x="37793" y="6918460"/>
                  </a:lnTo>
                  <a:lnTo>
                    <a:pt x="18170" y="6905175"/>
                  </a:lnTo>
                  <a:lnTo>
                    <a:pt x="4885" y="6885552"/>
                  </a:lnTo>
                  <a:lnTo>
                    <a:pt x="0" y="6861651"/>
                  </a:lnTo>
                  <a:lnTo>
                    <a:pt x="0" y="61695"/>
                  </a:lnTo>
                  <a:lnTo>
                    <a:pt x="4885" y="37793"/>
                  </a:lnTo>
                  <a:lnTo>
                    <a:pt x="18170" y="18170"/>
                  </a:lnTo>
                  <a:lnTo>
                    <a:pt x="37793" y="4885"/>
                  </a:lnTo>
                  <a:lnTo>
                    <a:pt x="61695" y="0"/>
                  </a:lnTo>
                  <a:lnTo>
                    <a:pt x="7900162" y="0"/>
                  </a:lnTo>
                  <a:lnTo>
                    <a:pt x="7924063" y="4885"/>
                  </a:lnTo>
                  <a:lnTo>
                    <a:pt x="7943687" y="18170"/>
                  </a:lnTo>
                  <a:lnTo>
                    <a:pt x="7956971" y="37793"/>
                  </a:lnTo>
                  <a:lnTo>
                    <a:pt x="7961857" y="61695"/>
                  </a:lnTo>
                  <a:lnTo>
                    <a:pt x="7961857" y="6860805"/>
                  </a:lnTo>
                  <a:lnTo>
                    <a:pt x="7957459" y="6885195"/>
                  </a:lnTo>
                  <a:lnTo>
                    <a:pt x="7944426" y="6905070"/>
                  </a:lnTo>
                  <a:lnTo>
                    <a:pt x="7924895" y="6918447"/>
                  </a:lnTo>
                  <a:lnTo>
                    <a:pt x="7901006" y="692334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349511" y="1660698"/>
              <a:ext cx="8003540" cy="6964045"/>
            </a:xfrm>
            <a:custGeom>
              <a:avLst/>
              <a:gdLst/>
              <a:ahLst/>
              <a:cxnLst/>
              <a:rect l="l" t="t" r="r" b="b"/>
              <a:pathLst>
                <a:path w="8003540" h="6964045">
                  <a:moveTo>
                    <a:pt x="7930235" y="6963962"/>
                  </a:moveTo>
                  <a:lnTo>
                    <a:pt x="74723" y="6963962"/>
                  </a:lnTo>
                  <a:lnTo>
                    <a:pt x="50629" y="6959080"/>
                  </a:lnTo>
                  <a:lnTo>
                    <a:pt x="24297" y="6941305"/>
                  </a:lnTo>
                  <a:lnTo>
                    <a:pt x="6523" y="6914974"/>
                  </a:lnTo>
                  <a:lnTo>
                    <a:pt x="0" y="6882779"/>
                  </a:lnTo>
                  <a:lnTo>
                    <a:pt x="0" y="82823"/>
                  </a:lnTo>
                  <a:lnTo>
                    <a:pt x="6523" y="50629"/>
                  </a:lnTo>
                  <a:lnTo>
                    <a:pt x="24297" y="24297"/>
                  </a:lnTo>
                  <a:lnTo>
                    <a:pt x="50629" y="6523"/>
                  </a:lnTo>
                  <a:lnTo>
                    <a:pt x="82823" y="0"/>
                  </a:lnTo>
                  <a:lnTo>
                    <a:pt x="7922135" y="0"/>
                  </a:lnTo>
                  <a:lnTo>
                    <a:pt x="7954330" y="6523"/>
                  </a:lnTo>
                  <a:lnTo>
                    <a:pt x="7980661" y="24297"/>
                  </a:lnTo>
                  <a:lnTo>
                    <a:pt x="7991073" y="39721"/>
                  </a:lnTo>
                  <a:lnTo>
                    <a:pt x="82823" y="39721"/>
                  </a:lnTo>
                  <a:lnTo>
                    <a:pt x="66105" y="43128"/>
                  </a:lnTo>
                  <a:lnTo>
                    <a:pt x="52398" y="52398"/>
                  </a:lnTo>
                  <a:lnTo>
                    <a:pt x="43128" y="66105"/>
                  </a:lnTo>
                  <a:lnTo>
                    <a:pt x="39721" y="82823"/>
                  </a:lnTo>
                  <a:lnTo>
                    <a:pt x="39721" y="6882779"/>
                  </a:lnTo>
                  <a:lnTo>
                    <a:pt x="43128" y="6899497"/>
                  </a:lnTo>
                  <a:lnTo>
                    <a:pt x="52398" y="6913205"/>
                  </a:lnTo>
                  <a:lnTo>
                    <a:pt x="66105" y="6922475"/>
                  </a:lnTo>
                  <a:lnTo>
                    <a:pt x="82823" y="6925881"/>
                  </a:lnTo>
                  <a:lnTo>
                    <a:pt x="7991073" y="6925881"/>
                  </a:lnTo>
                  <a:lnTo>
                    <a:pt x="7980661" y="6941305"/>
                  </a:lnTo>
                  <a:lnTo>
                    <a:pt x="7954330" y="6959080"/>
                  </a:lnTo>
                  <a:lnTo>
                    <a:pt x="7930235" y="6963962"/>
                  </a:lnTo>
                  <a:close/>
                </a:path>
                <a:path w="8003540" h="6964045">
                  <a:moveTo>
                    <a:pt x="7991073" y="6925881"/>
                  </a:moveTo>
                  <a:lnTo>
                    <a:pt x="7922135" y="6925881"/>
                  </a:lnTo>
                  <a:lnTo>
                    <a:pt x="7938853" y="6922475"/>
                  </a:lnTo>
                  <a:lnTo>
                    <a:pt x="7952560" y="6913205"/>
                  </a:lnTo>
                  <a:lnTo>
                    <a:pt x="7961830" y="6899497"/>
                  </a:lnTo>
                  <a:lnTo>
                    <a:pt x="7965237" y="6882779"/>
                  </a:lnTo>
                  <a:lnTo>
                    <a:pt x="7965237" y="82823"/>
                  </a:lnTo>
                  <a:lnTo>
                    <a:pt x="7961830" y="66105"/>
                  </a:lnTo>
                  <a:lnTo>
                    <a:pt x="7952560" y="52398"/>
                  </a:lnTo>
                  <a:lnTo>
                    <a:pt x="7938853" y="43128"/>
                  </a:lnTo>
                  <a:lnTo>
                    <a:pt x="7922135" y="39721"/>
                  </a:lnTo>
                  <a:lnTo>
                    <a:pt x="7991073" y="39721"/>
                  </a:lnTo>
                  <a:lnTo>
                    <a:pt x="7998435" y="50629"/>
                  </a:lnTo>
                  <a:lnTo>
                    <a:pt x="8003486" y="75553"/>
                  </a:lnTo>
                  <a:lnTo>
                    <a:pt x="8003486" y="6890050"/>
                  </a:lnTo>
                  <a:lnTo>
                    <a:pt x="7998435" y="6914974"/>
                  </a:lnTo>
                  <a:lnTo>
                    <a:pt x="7991073" y="6925881"/>
                  </a:lnTo>
                  <a:close/>
                </a:path>
              </a:pathLst>
            </a:custGeom>
            <a:solidFill>
              <a:srgbClr val="18181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059319" y="3487192"/>
            <a:ext cx="3036422" cy="704849"/>
          </a:xfrm>
          <a:prstGeom prst="rect">
            <a:avLst/>
          </a:prstGeom>
        </p:spPr>
      </p:pic>
      <p:grpSp>
        <p:nvGrpSpPr>
          <p:cNvPr id="8" name="object 8"/>
          <p:cNvGrpSpPr/>
          <p:nvPr/>
        </p:nvGrpSpPr>
        <p:grpSpPr>
          <a:xfrm>
            <a:off x="9059319" y="1490841"/>
            <a:ext cx="8543925" cy="7958455"/>
            <a:chOff x="9059319" y="1490841"/>
            <a:chExt cx="8543925" cy="7958455"/>
          </a:xfrm>
        </p:grpSpPr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519293" y="7620198"/>
              <a:ext cx="2238374" cy="1828799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059319" y="1490841"/>
              <a:ext cx="8543924" cy="6134099"/>
            </a:xfrm>
            <a:prstGeom prst="rect">
              <a:avLst/>
            </a:prstGeom>
          </p:spPr>
        </p:pic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677614" y="2074348"/>
            <a:ext cx="4333875" cy="1416050"/>
          </a:xfrm>
          <a:prstGeom prst="rect">
            <a:avLst/>
          </a:prstGeom>
        </p:spPr>
        <p:txBody>
          <a:bodyPr vert="horz" wrap="square" lIns="0" tIns="298450" rIns="0" bIns="0" rtlCol="0">
            <a:spAutoFit/>
          </a:bodyPr>
          <a:lstStyle/>
          <a:p>
            <a:pPr marL="12700" marR="5080">
              <a:lnSpc>
                <a:spcPct val="65900"/>
              </a:lnSpc>
              <a:spcBef>
                <a:spcPts val="2350"/>
              </a:spcBef>
            </a:pPr>
            <a:r>
              <a:rPr sz="5500" spc="-10" dirty="0">
                <a:solidFill>
                  <a:srgbClr val="FF66C3"/>
                </a:solidFill>
              </a:rPr>
              <a:t>PRESUME </a:t>
            </a:r>
            <a:r>
              <a:rPr sz="5500" spc="100" dirty="0">
                <a:solidFill>
                  <a:srgbClr val="FF66C3"/>
                </a:solidFill>
              </a:rPr>
              <a:t>MARKETING</a:t>
            </a:r>
            <a:endParaRPr sz="5500"/>
          </a:p>
        </p:txBody>
      </p:sp>
      <p:sp>
        <p:nvSpPr>
          <p:cNvPr id="12" name="object 12"/>
          <p:cNvSpPr txBox="1"/>
          <p:nvPr/>
        </p:nvSpPr>
        <p:spPr>
          <a:xfrm>
            <a:off x="850444" y="4467842"/>
            <a:ext cx="7374255" cy="3517900"/>
          </a:xfrm>
          <a:prstGeom prst="rect">
            <a:avLst/>
          </a:prstGeom>
        </p:spPr>
        <p:txBody>
          <a:bodyPr vert="horz" wrap="square" lIns="0" tIns="132080" rIns="0" bIns="0" rtlCol="0">
            <a:spAutoFit/>
          </a:bodyPr>
          <a:lstStyle/>
          <a:p>
            <a:pPr marL="12700" marR="5080">
              <a:lnSpc>
                <a:spcPts val="4420"/>
              </a:lnSpc>
              <a:spcBef>
                <a:spcPts val="1040"/>
              </a:spcBef>
            </a:pPr>
            <a:r>
              <a:rPr sz="4450" dirty="0">
                <a:solidFill>
                  <a:srgbClr val="181818"/>
                </a:solidFill>
                <a:latin typeface="Arial"/>
                <a:cs typeface="Arial"/>
              </a:rPr>
              <a:t>REFERS</a:t>
            </a:r>
            <a:r>
              <a:rPr sz="4450" spc="-37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450" spc="130" dirty="0">
                <a:solidFill>
                  <a:srgbClr val="181818"/>
                </a:solidFill>
                <a:latin typeface="Arial"/>
                <a:cs typeface="Arial"/>
              </a:rPr>
              <a:t>TO</a:t>
            </a:r>
            <a:r>
              <a:rPr sz="4450" spc="-36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450" spc="95" dirty="0">
                <a:solidFill>
                  <a:srgbClr val="181818"/>
                </a:solidFill>
                <a:latin typeface="Arial"/>
                <a:cs typeface="Arial"/>
              </a:rPr>
              <a:t>MARKETING </a:t>
            </a:r>
            <a:r>
              <a:rPr sz="4450" spc="140" dirty="0">
                <a:solidFill>
                  <a:srgbClr val="181818"/>
                </a:solidFill>
                <a:latin typeface="Arial"/>
                <a:cs typeface="Arial"/>
              </a:rPr>
              <a:t>PRACTICES</a:t>
            </a:r>
            <a:r>
              <a:rPr sz="4450" spc="-36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450" spc="325" dirty="0">
                <a:solidFill>
                  <a:srgbClr val="181818"/>
                </a:solidFill>
                <a:latin typeface="Arial"/>
                <a:cs typeface="Arial"/>
              </a:rPr>
              <a:t>THAT</a:t>
            </a:r>
            <a:r>
              <a:rPr sz="4450" spc="-36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450" spc="60" dirty="0">
                <a:solidFill>
                  <a:srgbClr val="181818"/>
                </a:solidFill>
                <a:latin typeface="Arial"/>
                <a:cs typeface="Arial"/>
              </a:rPr>
              <a:t>HELP </a:t>
            </a:r>
            <a:r>
              <a:rPr sz="4450" dirty="0">
                <a:solidFill>
                  <a:srgbClr val="181818"/>
                </a:solidFill>
                <a:latin typeface="Arial"/>
                <a:cs typeface="Arial"/>
              </a:rPr>
              <a:t>PROMOTE</a:t>
            </a:r>
            <a:r>
              <a:rPr sz="4450" spc="-21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450" spc="530" dirty="0">
                <a:solidFill>
                  <a:srgbClr val="181818"/>
                </a:solidFill>
                <a:latin typeface="Arial"/>
                <a:cs typeface="Arial"/>
              </a:rPr>
              <a:t>A</a:t>
            </a:r>
            <a:r>
              <a:rPr sz="4450" spc="-21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450" dirty="0">
                <a:solidFill>
                  <a:srgbClr val="181818"/>
                </a:solidFill>
                <a:latin typeface="Arial"/>
                <a:cs typeface="Arial"/>
              </a:rPr>
              <a:t>PRODUCT</a:t>
            </a:r>
            <a:r>
              <a:rPr sz="4450" spc="-21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450" spc="235" dirty="0">
                <a:solidFill>
                  <a:srgbClr val="181818"/>
                </a:solidFill>
                <a:latin typeface="Arial"/>
                <a:cs typeface="Arial"/>
              </a:rPr>
              <a:t>BY </a:t>
            </a:r>
            <a:r>
              <a:rPr sz="4450" dirty="0">
                <a:solidFill>
                  <a:srgbClr val="181818"/>
                </a:solidFill>
                <a:latin typeface="Arial"/>
                <a:cs typeface="Arial"/>
              </a:rPr>
              <a:t>INTERFERING</a:t>
            </a:r>
            <a:r>
              <a:rPr sz="4450" spc="-2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450" spc="215" dirty="0">
                <a:solidFill>
                  <a:srgbClr val="181818"/>
                </a:solidFill>
                <a:latin typeface="Arial"/>
                <a:cs typeface="Arial"/>
              </a:rPr>
              <a:t>WITH</a:t>
            </a:r>
            <a:r>
              <a:rPr sz="4450" spc="-2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450" spc="55" dirty="0">
                <a:solidFill>
                  <a:srgbClr val="181818"/>
                </a:solidFill>
                <a:latin typeface="Arial"/>
                <a:cs typeface="Arial"/>
              </a:rPr>
              <a:t>THE </a:t>
            </a:r>
            <a:r>
              <a:rPr sz="4450" spc="155" dirty="0">
                <a:solidFill>
                  <a:srgbClr val="181818"/>
                </a:solidFill>
                <a:latin typeface="Arial"/>
                <a:cs typeface="Arial"/>
              </a:rPr>
              <a:t>FLOW</a:t>
            </a:r>
            <a:r>
              <a:rPr sz="4450" spc="-36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450" spc="-10" dirty="0">
                <a:solidFill>
                  <a:srgbClr val="181818"/>
                </a:solidFill>
                <a:latin typeface="Arial"/>
                <a:cs typeface="Arial"/>
              </a:rPr>
              <a:t>OF</a:t>
            </a:r>
            <a:r>
              <a:rPr sz="4450" spc="-36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450" spc="95" dirty="0">
                <a:solidFill>
                  <a:srgbClr val="181818"/>
                </a:solidFill>
                <a:latin typeface="Arial"/>
                <a:cs typeface="Arial"/>
              </a:rPr>
              <a:t>THINGS</a:t>
            </a:r>
            <a:r>
              <a:rPr sz="4450" spc="-36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450" spc="65" dirty="0">
                <a:solidFill>
                  <a:srgbClr val="181818"/>
                </a:solidFill>
                <a:latin typeface="Arial"/>
                <a:cs typeface="Arial"/>
              </a:rPr>
              <a:t>WHICH </a:t>
            </a:r>
            <a:r>
              <a:rPr sz="4450" spc="150" dirty="0">
                <a:solidFill>
                  <a:srgbClr val="181818"/>
                </a:solidFill>
                <a:latin typeface="Arial"/>
                <a:cs typeface="Arial"/>
              </a:rPr>
              <a:t>GRASPS</a:t>
            </a:r>
            <a:r>
              <a:rPr sz="4450" spc="-36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450" spc="80" dirty="0">
                <a:solidFill>
                  <a:srgbClr val="181818"/>
                </a:solidFill>
                <a:latin typeface="Arial"/>
                <a:cs typeface="Arial"/>
              </a:rPr>
              <a:t>THE</a:t>
            </a:r>
            <a:r>
              <a:rPr sz="4450" spc="-36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450" spc="165" dirty="0">
                <a:solidFill>
                  <a:srgbClr val="181818"/>
                </a:solidFill>
                <a:latin typeface="Arial"/>
                <a:cs typeface="Arial"/>
              </a:rPr>
              <a:t>ATTENTION</a:t>
            </a:r>
            <a:endParaRPr sz="44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5567441"/>
            <a:ext cx="3979252" cy="471955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6652016" y="0"/>
            <a:ext cx="1635984" cy="2346365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0" y="2288542"/>
            <a:ext cx="10226675" cy="6964045"/>
            <a:chOff x="0" y="2288542"/>
            <a:chExt cx="10226675" cy="6964045"/>
          </a:xfrm>
        </p:grpSpPr>
        <p:sp>
          <p:nvSpPr>
            <p:cNvPr id="5" name="object 5"/>
            <p:cNvSpPr/>
            <p:nvPr/>
          </p:nvSpPr>
          <p:spPr>
            <a:xfrm>
              <a:off x="0" y="2309671"/>
              <a:ext cx="10206990" cy="6923405"/>
            </a:xfrm>
            <a:custGeom>
              <a:avLst/>
              <a:gdLst/>
              <a:ahLst/>
              <a:cxnLst/>
              <a:rect l="l" t="t" r="r" b="b"/>
              <a:pathLst>
                <a:path w="10206990" h="6923405">
                  <a:moveTo>
                    <a:pt x="10145964" y="6923346"/>
                  </a:moveTo>
                  <a:lnTo>
                    <a:pt x="49228" y="6923346"/>
                  </a:lnTo>
                  <a:lnTo>
                    <a:pt x="25326" y="6918460"/>
                  </a:lnTo>
                  <a:lnTo>
                    <a:pt x="5703" y="6905175"/>
                  </a:lnTo>
                  <a:lnTo>
                    <a:pt x="0" y="6896751"/>
                  </a:lnTo>
                  <a:lnTo>
                    <a:pt x="0" y="26595"/>
                  </a:lnTo>
                  <a:lnTo>
                    <a:pt x="5703" y="18170"/>
                  </a:lnTo>
                  <a:lnTo>
                    <a:pt x="25326" y="4885"/>
                  </a:lnTo>
                  <a:lnTo>
                    <a:pt x="49228" y="0"/>
                  </a:lnTo>
                  <a:lnTo>
                    <a:pt x="10145119" y="0"/>
                  </a:lnTo>
                  <a:lnTo>
                    <a:pt x="10169021" y="4885"/>
                  </a:lnTo>
                  <a:lnTo>
                    <a:pt x="10188644" y="18170"/>
                  </a:lnTo>
                  <a:lnTo>
                    <a:pt x="10201929" y="37793"/>
                  </a:lnTo>
                  <a:lnTo>
                    <a:pt x="10206814" y="61695"/>
                  </a:lnTo>
                  <a:lnTo>
                    <a:pt x="10206814" y="6860806"/>
                  </a:lnTo>
                  <a:lnTo>
                    <a:pt x="10202417" y="6885196"/>
                  </a:lnTo>
                  <a:lnTo>
                    <a:pt x="10189383" y="6905070"/>
                  </a:lnTo>
                  <a:lnTo>
                    <a:pt x="10169852" y="6918447"/>
                  </a:lnTo>
                  <a:lnTo>
                    <a:pt x="10145964" y="692334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0" y="2288542"/>
              <a:ext cx="10226675" cy="6964045"/>
            </a:xfrm>
            <a:custGeom>
              <a:avLst/>
              <a:gdLst/>
              <a:ahLst/>
              <a:cxnLst/>
              <a:rect l="l" t="t" r="r" b="b"/>
              <a:pathLst>
                <a:path w="10226675" h="6964045">
                  <a:moveTo>
                    <a:pt x="10154064" y="6963962"/>
                  </a:moveTo>
                  <a:lnTo>
                    <a:pt x="41128" y="6963962"/>
                  </a:lnTo>
                  <a:lnTo>
                    <a:pt x="17033" y="6959080"/>
                  </a:lnTo>
                  <a:lnTo>
                    <a:pt x="0" y="6947581"/>
                  </a:lnTo>
                  <a:lnTo>
                    <a:pt x="0" y="18021"/>
                  </a:lnTo>
                  <a:lnTo>
                    <a:pt x="17033" y="6523"/>
                  </a:lnTo>
                  <a:lnTo>
                    <a:pt x="49228" y="0"/>
                  </a:lnTo>
                  <a:lnTo>
                    <a:pt x="10145964" y="0"/>
                  </a:lnTo>
                  <a:lnTo>
                    <a:pt x="10178159" y="6523"/>
                  </a:lnTo>
                  <a:lnTo>
                    <a:pt x="10204491" y="24297"/>
                  </a:lnTo>
                  <a:lnTo>
                    <a:pt x="10214902" y="39721"/>
                  </a:lnTo>
                  <a:lnTo>
                    <a:pt x="49228" y="39721"/>
                  </a:lnTo>
                  <a:lnTo>
                    <a:pt x="32510" y="43128"/>
                  </a:lnTo>
                  <a:lnTo>
                    <a:pt x="18803" y="52398"/>
                  </a:lnTo>
                  <a:lnTo>
                    <a:pt x="9533" y="66105"/>
                  </a:lnTo>
                  <a:lnTo>
                    <a:pt x="6126" y="82823"/>
                  </a:lnTo>
                  <a:lnTo>
                    <a:pt x="6126" y="6882779"/>
                  </a:lnTo>
                  <a:lnTo>
                    <a:pt x="9533" y="6899498"/>
                  </a:lnTo>
                  <a:lnTo>
                    <a:pt x="18803" y="6913205"/>
                  </a:lnTo>
                  <a:lnTo>
                    <a:pt x="32510" y="6922475"/>
                  </a:lnTo>
                  <a:lnTo>
                    <a:pt x="49228" y="6925881"/>
                  </a:lnTo>
                  <a:lnTo>
                    <a:pt x="10214902" y="6925881"/>
                  </a:lnTo>
                  <a:lnTo>
                    <a:pt x="10204491" y="6941305"/>
                  </a:lnTo>
                  <a:lnTo>
                    <a:pt x="10178159" y="6959080"/>
                  </a:lnTo>
                  <a:lnTo>
                    <a:pt x="10154064" y="6963962"/>
                  </a:lnTo>
                  <a:close/>
                </a:path>
                <a:path w="10226675" h="6964045">
                  <a:moveTo>
                    <a:pt x="10214902" y="6925881"/>
                  </a:moveTo>
                  <a:lnTo>
                    <a:pt x="10145964" y="6925881"/>
                  </a:lnTo>
                  <a:lnTo>
                    <a:pt x="10162682" y="6922475"/>
                  </a:lnTo>
                  <a:lnTo>
                    <a:pt x="10176389" y="6913205"/>
                  </a:lnTo>
                  <a:lnTo>
                    <a:pt x="10185659" y="6899498"/>
                  </a:lnTo>
                  <a:lnTo>
                    <a:pt x="10189066" y="6882779"/>
                  </a:lnTo>
                  <a:lnTo>
                    <a:pt x="10189066" y="82823"/>
                  </a:lnTo>
                  <a:lnTo>
                    <a:pt x="10185659" y="66105"/>
                  </a:lnTo>
                  <a:lnTo>
                    <a:pt x="10176389" y="52398"/>
                  </a:lnTo>
                  <a:lnTo>
                    <a:pt x="10162682" y="43128"/>
                  </a:lnTo>
                  <a:lnTo>
                    <a:pt x="10145964" y="39721"/>
                  </a:lnTo>
                  <a:lnTo>
                    <a:pt x="10214902" y="39721"/>
                  </a:lnTo>
                  <a:lnTo>
                    <a:pt x="10222265" y="50629"/>
                  </a:lnTo>
                  <a:lnTo>
                    <a:pt x="10226417" y="71118"/>
                  </a:lnTo>
                  <a:lnTo>
                    <a:pt x="10226417" y="6894485"/>
                  </a:lnTo>
                  <a:lnTo>
                    <a:pt x="10222265" y="6914974"/>
                  </a:lnTo>
                  <a:lnTo>
                    <a:pt x="10214902" y="6925881"/>
                  </a:lnTo>
                  <a:close/>
                </a:path>
              </a:pathLst>
            </a:custGeom>
            <a:solidFill>
              <a:srgbClr val="18181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088316" y="1245950"/>
            <a:ext cx="409574" cy="409574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760967" y="1245950"/>
            <a:ext cx="409574" cy="409574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433617" y="1245950"/>
            <a:ext cx="409574" cy="409574"/>
          </a:xfrm>
          <a:prstGeom prst="rect">
            <a:avLst/>
          </a:prstGeom>
        </p:spPr>
      </p:pic>
      <p:grpSp>
        <p:nvGrpSpPr>
          <p:cNvPr id="10" name="object 10"/>
          <p:cNvGrpSpPr/>
          <p:nvPr/>
        </p:nvGrpSpPr>
        <p:grpSpPr>
          <a:xfrm>
            <a:off x="11637340" y="2501849"/>
            <a:ext cx="5088255" cy="718820"/>
            <a:chOff x="11637340" y="2501849"/>
            <a:chExt cx="5088255" cy="718820"/>
          </a:xfrm>
        </p:grpSpPr>
        <p:sp>
          <p:nvSpPr>
            <p:cNvPr id="11" name="object 11"/>
            <p:cNvSpPr/>
            <p:nvPr/>
          </p:nvSpPr>
          <p:spPr>
            <a:xfrm>
              <a:off x="11658468" y="2522978"/>
              <a:ext cx="5048250" cy="678815"/>
            </a:xfrm>
            <a:custGeom>
              <a:avLst/>
              <a:gdLst/>
              <a:ahLst/>
              <a:cxnLst/>
              <a:rect l="l" t="t" r="r" b="b"/>
              <a:pathLst>
                <a:path w="5048250" h="678814">
                  <a:moveTo>
                    <a:pt x="4986923" y="678348"/>
                  </a:moveTo>
                  <a:lnTo>
                    <a:pt x="61695" y="678348"/>
                  </a:lnTo>
                  <a:lnTo>
                    <a:pt x="37793" y="673462"/>
                  </a:lnTo>
                  <a:lnTo>
                    <a:pt x="18170" y="660178"/>
                  </a:lnTo>
                  <a:lnTo>
                    <a:pt x="4885" y="640555"/>
                  </a:lnTo>
                  <a:lnTo>
                    <a:pt x="0" y="616653"/>
                  </a:lnTo>
                  <a:lnTo>
                    <a:pt x="0" y="61695"/>
                  </a:lnTo>
                  <a:lnTo>
                    <a:pt x="4885" y="37793"/>
                  </a:lnTo>
                  <a:lnTo>
                    <a:pt x="18170" y="18170"/>
                  </a:lnTo>
                  <a:lnTo>
                    <a:pt x="37793" y="4885"/>
                  </a:lnTo>
                  <a:lnTo>
                    <a:pt x="61695" y="0"/>
                  </a:lnTo>
                  <a:lnTo>
                    <a:pt x="4986078" y="0"/>
                  </a:lnTo>
                  <a:lnTo>
                    <a:pt x="5009979" y="4885"/>
                  </a:lnTo>
                  <a:lnTo>
                    <a:pt x="5029603" y="18170"/>
                  </a:lnTo>
                  <a:lnTo>
                    <a:pt x="5042887" y="37793"/>
                  </a:lnTo>
                  <a:lnTo>
                    <a:pt x="5047773" y="61695"/>
                  </a:lnTo>
                  <a:lnTo>
                    <a:pt x="5047773" y="615808"/>
                  </a:lnTo>
                  <a:lnTo>
                    <a:pt x="5043376" y="640198"/>
                  </a:lnTo>
                  <a:lnTo>
                    <a:pt x="5030342" y="660072"/>
                  </a:lnTo>
                  <a:lnTo>
                    <a:pt x="5010811" y="673449"/>
                  </a:lnTo>
                  <a:lnTo>
                    <a:pt x="4986923" y="67834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1637340" y="2501849"/>
              <a:ext cx="5088255" cy="718820"/>
            </a:xfrm>
            <a:custGeom>
              <a:avLst/>
              <a:gdLst/>
              <a:ahLst/>
              <a:cxnLst/>
              <a:rect l="l" t="t" r="r" b="b"/>
              <a:pathLst>
                <a:path w="5088255" h="718819">
                  <a:moveTo>
                    <a:pt x="5019088" y="718369"/>
                  </a:moveTo>
                  <a:lnTo>
                    <a:pt x="71787" y="718369"/>
                  </a:lnTo>
                  <a:lnTo>
                    <a:pt x="50629" y="714082"/>
                  </a:lnTo>
                  <a:lnTo>
                    <a:pt x="24297" y="696307"/>
                  </a:lnTo>
                  <a:lnTo>
                    <a:pt x="6523" y="669976"/>
                  </a:lnTo>
                  <a:lnTo>
                    <a:pt x="0" y="637782"/>
                  </a:lnTo>
                  <a:lnTo>
                    <a:pt x="0" y="82823"/>
                  </a:lnTo>
                  <a:lnTo>
                    <a:pt x="6523" y="50629"/>
                  </a:lnTo>
                  <a:lnTo>
                    <a:pt x="24297" y="24297"/>
                  </a:lnTo>
                  <a:lnTo>
                    <a:pt x="50629" y="6523"/>
                  </a:lnTo>
                  <a:lnTo>
                    <a:pt x="82823" y="0"/>
                  </a:lnTo>
                  <a:lnTo>
                    <a:pt x="5008052" y="0"/>
                  </a:lnTo>
                  <a:lnTo>
                    <a:pt x="5040246" y="6523"/>
                  </a:lnTo>
                  <a:lnTo>
                    <a:pt x="5066577" y="24297"/>
                  </a:lnTo>
                  <a:lnTo>
                    <a:pt x="5076989" y="39721"/>
                  </a:lnTo>
                  <a:lnTo>
                    <a:pt x="82823" y="39721"/>
                  </a:lnTo>
                  <a:lnTo>
                    <a:pt x="66105" y="43128"/>
                  </a:lnTo>
                  <a:lnTo>
                    <a:pt x="52398" y="52398"/>
                  </a:lnTo>
                  <a:lnTo>
                    <a:pt x="43128" y="66105"/>
                  </a:lnTo>
                  <a:lnTo>
                    <a:pt x="39721" y="82823"/>
                  </a:lnTo>
                  <a:lnTo>
                    <a:pt x="39721" y="637782"/>
                  </a:lnTo>
                  <a:lnTo>
                    <a:pt x="43128" y="654500"/>
                  </a:lnTo>
                  <a:lnTo>
                    <a:pt x="52398" y="668207"/>
                  </a:lnTo>
                  <a:lnTo>
                    <a:pt x="66105" y="677477"/>
                  </a:lnTo>
                  <a:lnTo>
                    <a:pt x="82823" y="680884"/>
                  </a:lnTo>
                  <a:lnTo>
                    <a:pt x="5076989" y="680884"/>
                  </a:lnTo>
                  <a:lnTo>
                    <a:pt x="5066577" y="696307"/>
                  </a:lnTo>
                  <a:lnTo>
                    <a:pt x="5040246" y="714082"/>
                  </a:lnTo>
                  <a:lnTo>
                    <a:pt x="5019088" y="718369"/>
                  </a:lnTo>
                  <a:close/>
                </a:path>
                <a:path w="5088255" h="718819">
                  <a:moveTo>
                    <a:pt x="5076989" y="680884"/>
                  </a:moveTo>
                  <a:lnTo>
                    <a:pt x="5008052" y="680884"/>
                  </a:lnTo>
                  <a:lnTo>
                    <a:pt x="5024770" y="677477"/>
                  </a:lnTo>
                  <a:lnTo>
                    <a:pt x="5038476" y="668207"/>
                  </a:lnTo>
                  <a:lnTo>
                    <a:pt x="5047746" y="654500"/>
                  </a:lnTo>
                  <a:lnTo>
                    <a:pt x="5051152" y="637782"/>
                  </a:lnTo>
                  <a:lnTo>
                    <a:pt x="5051152" y="82823"/>
                  </a:lnTo>
                  <a:lnTo>
                    <a:pt x="5047746" y="66105"/>
                  </a:lnTo>
                  <a:lnTo>
                    <a:pt x="5038476" y="52398"/>
                  </a:lnTo>
                  <a:lnTo>
                    <a:pt x="5024770" y="43128"/>
                  </a:lnTo>
                  <a:lnTo>
                    <a:pt x="5008052" y="39721"/>
                  </a:lnTo>
                  <a:lnTo>
                    <a:pt x="5076989" y="39721"/>
                  </a:lnTo>
                  <a:lnTo>
                    <a:pt x="5084351" y="50629"/>
                  </a:lnTo>
                  <a:lnTo>
                    <a:pt x="5087749" y="67395"/>
                  </a:lnTo>
                  <a:lnTo>
                    <a:pt x="5087749" y="653209"/>
                  </a:lnTo>
                  <a:lnTo>
                    <a:pt x="5084351" y="669976"/>
                  </a:lnTo>
                  <a:lnTo>
                    <a:pt x="5076989" y="680884"/>
                  </a:lnTo>
                  <a:close/>
                </a:path>
              </a:pathLst>
            </a:custGeom>
            <a:solidFill>
              <a:srgbClr val="18181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943115" y="2700632"/>
              <a:ext cx="304799" cy="304799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446915" y="2700632"/>
              <a:ext cx="304799" cy="304799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950715" y="2700632"/>
              <a:ext cx="304799" cy="304799"/>
            </a:xfrm>
            <a:prstGeom prst="rect">
              <a:avLst/>
            </a:prstGeom>
          </p:spPr>
        </p:pic>
      </p:grpSp>
      <p:grpSp>
        <p:nvGrpSpPr>
          <p:cNvPr id="16" name="object 16"/>
          <p:cNvGrpSpPr/>
          <p:nvPr/>
        </p:nvGrpSpPr>
        <p:grpSpPr>
          <a:xfrm>
            <a:off x="8967846" y="0"/>
            <a:ext cx="9315450" cy="5003800"/>
            <a:chOff x="8967846" y="0"/>
            <a:chExt cx="9315450" cy="5003800"/>
          </a:xfrm>
        </p:grpSpPr>
        <p:pic>
          <p:nvPicPr>
            <p:cNvPr id="17" name="object 1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600262" y="4165183"/>
              <a:ext cx="2654348" cy="838199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0807391" y="4404768"/>
              <a:ext cx="457199" cy="361949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967846" y="0"/>
              <a:ext cx="9315449" cy="4908921"/>
            </a:xfrm>
            <a:prstGeom prst="rect">
              <a:avLst/>
            </a:prstGeom>
          </p:spPr>
        </p:pic>
      </p:grpSp>
      <p:sp>
        <p:nvSpPr>
          <p:cNvPr id="20" name="object 20"/>
          <p:cNvSpPr txBox="1">
            <a:spLocks noGrp="1"/>
          </p:cNvSpPr>
          <p:nvPr>
            <p:ph type="title"/>
          </p:nvPr>
        </p:nvSpPr>
        <p:spPr>
          <a:xfrm>
            <a:off x="2278553" y="2501762"/>
            <a:ext cx="5274310" cy="1416050"/>
          </a:xfrm>
          <a:prstGeom prst="rect">
            <a:avLst/>
          </a:prstGeom>
        </p:spPr>
        <p:txBody>
          <a:bodyPr vert="horz" wrap="square" lIns="0" tIns="298450" rIns="0" bIns="0" rtlCol="0">
            <a:spAutoFit/>
          </a:bodyPr>
          <a:lstStyle/>
          <a:p>
            <a:pPr marL="12700" marR="5080">
              <a:lnSpc>
                <a:spcPct val="65900"/>
              </a:lnSpc>
              <a:spcBef>
                <a:spcPts val="2350"/>
              </a:spcBef>
            </a:pPr>
            <a:r>
              <a:rPr sz="5500" spc="130" dirty="0">
                <a:solidFill>
                  <a:srgbClr val="FF66C3"/>
                </a:solidFill>
              </a:rPr>
              <a:t>EXPERIENTIAL </a:t>
            </a:r>
            <a:r>
              <a:rPr sz="5500" spc="100" dirty="0">
                <a:solidFill>
                  <a:srgbClr val="FF66C3"/>
                </a:solidFill>
              </a:rPr>
              <a:t>MARKETING</a:t>
            </a:r>
            <a:endParaRPr sz="5500"/>
          </a:p>
        </p:txBody>
      </p:sp>
      <p:pic>
        <p:nvPicPr>
          <p:cNvPr id="21" name="object 21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863459" y="4885334"/>
            <a:ext cx="161925" cy="161924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863459" y="5914034"/>
            <a:ext cx="161925" cy="161924"/>
          </a:xfrm>
          <a:prstGeom prst="rect">
            <a:avLst/>
          </a:prstGeom>
        </p:spPr>
      </p:pic>
      <p:sp>
        <p:nvSpPr>
          <p:cNvPr id="23" name="object 23"/>
          <p:cNvSpPr txBox="1"/>
          <p:nvPr/>
        </p:nvSpPr>
        <p:spPr>
          <a:xfrm>
            <a:off x="1244409" y="4597362"/>
            <a:ext cx="8516620" cy="3225165"/>
          </a:xfrm>
          <a:prstGeom prst="rect">
            <a:avLst/>
          </a:prstGeom>
        </p:spPr>
        <p:txBody>
          <a:bodyPr vert="horz" wrap="square" lIns="0" tIns="123825" rIns="0" bIns="0" rtlCol="0">
            <a:spAutoFit/>
          </a:bodyPr>
          <a:lstStyle/>
          <a:p>
            <a:pPr marL="12700" marR="5080">
              <a:lnSpc>
                <a:spcPts val="4050"/>
              </a:lnSpc>
              <a:spcBef>
                <a:spcPts val="975"/>
              </a:spcBef>
            </a:pPr>
            <a:r>
              <a:rPr sz="4100" spc="170" dirty="0">
                <a:solidFill>
                  <a:srgbClr val="181818"/>
                </a:solidFill>
                <a:latin typeface="Arial"/>
                <a:cs typeface="Arial"/>
              </a:rPr>
              <a:t>PARTICIPATION</a:t>
            </a:r>
            <a:r>
              <a:rPr sz="4100" spc="-3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100" spc="95" dirty="0">
                <a:solidFill>
                  <a:srgbClr val="181818"/>
                </a:solidFill>
                <a:latin typeface="Arial"/>
                <a:cs typeface="Arial"/>
              </a:rPr>
              <a:t>MARKETING</a:t>
            </a:r>
            <a:r>
              <a:rPr sz="4100" spc="-32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100" spc="-25" dirty="0">
                <a:solidFill>
                  <a:srgbClr val="181818"/>
                </a:solidFill>
                <a:latin typeface="Arial"/>
                <a:cs typeface="Arial"/>
              </a:rPr>
              <a:t>OR </a:t>
            </a:r>
            <a:r>
              <a:rPr sz="4100" spc="240" dirty="0">
                <a:solidFill>
                  <a:srgbClr val="181818"/>
                </a:solidFill>
                <a:latin typeface="Arial"/>
                <a:cs typeface="Arial"/>
              </a:rPr>
              <a:t>LIVE</a:t>
            </a:r>
            <a:r>
              <a:rPr sz="4100" spc="-35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100" spc="85" dirty="0">
                <a:solidFill>
                  <a:srgbClr val="181818"/>
                </a:solidFill>
                <a:latin typeface="Arial"/>
                <a:cs typeface="Arial"/>
              </a:rPr>
              <a:t>MARKETING.</a:t>
            </a:r>
            <a:endParaRPr sz="4100">
              <a:latin typeface="Arial"/>
              <a:cs typeface="Arial"/>
            </a:endParaRPr>
          </a:p>
          <a:p>
            <a:pPr marL="12700" marR="83820">
              <a:lnSpc>
                <a:spcPts val="4050"/>
              </a:lnSpc>
            </a:pPr>
            <a:r>
              <a:rPr sz="4100" spc="80" dirty="0">
                <a:solidFill>
                  <a:srgbClr val="181818"/>
                </a:solidFill>
                <a:latin typeface="Arial"/>
                <a:cs typeface="Arial"/>
              </a:rPr>
              <a:t>CREATION</a:t>
            </a:r>
            <a:r>
              <a:rPr sz="4100" spc="-3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100" spc="-10" dirty="0">
                <a:solidFill>
                  <a:srgbClr val="181818"/>
                </a:solidFill>
                <a:latin typeface="Arial"/>
                <a:cs typeface="Arial"/>
              </a:rPr>
              <a:t>OF</a:t>
            </a:r>
            <a:r>
              <a:rPr sz="4100" spc="-3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100" spc="135" dirty="0">
                <a:solidFill>
                  <a:srgbClr val="181818"/>
                </a:solidFill>
                <a:latin typeface="Arial"/>
                <a:cs typeface="Arial"/>
              </a:rPr>
              <a:t>IMMERSIVE,</a:t>
            </a:r>
            <a:r>
              <a:rPr sz="4100" spc="-3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100" spc="70" dirty="0">
                <a:solidFill>
                  <a:srgbClr val="181818"/>
                </a:solidFill>
                <a:latin typeface="Arial"/>
                <a:cs typeface="Arial"/>
              </a:rPr>
              <a:t>POP- </a:t>
            </a:r>
            <a:r>
              <a:rPr sz="4100" spc="50" dirty="0">
                <a:solidFill>
                  <a:srgbClr val="181818"/>
                </a:solidFill>
                <a:latin typeface="Arial"/>
                <a:cs typeface="Arial"/>
              </a:rPr>
              <a:t>UP</a:t>
            </a:r>
            <a:r>
              <a:rPr sz="4100" spc="-3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100" dirty="0">
                <a:solidFill>
                  <a:srgbClr val="181818"/>
                </a:solidFill>
                <a:latin typeface="Arial"/>
                <a:cs typeface="Arial"/>
              </a:rPr>
              <a:t>EXPERIENCES</a:t>
            </a:r>
            <a:r>
              <a:rPr sz="4100" spc="-32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100" spc="295" dirty="0">
                <a:solidFill>
                  <a:srgbClr val="181818"/>
                </a:solidFill>
                <a:latin typeface="Arial"/>
                <a:cs typeface="Arial"/>
              </a:rPr>
              <a:t>THAT</a:t>
            </a:r>
            <a:r>
              <a:rPr sz="4100" spc="-32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100" spc="185" dirty="0">
                <a:solidFill>
                  <a:srgbClr val="181818"/>
                </a:solidFill>
                <a:latin typeface="Arial"/>
                <a:cs typeface="Arial"/>
              </a:rPr>
              <a:t>INVITE </a:t>
            </a:r>
            <a:r>
              <a:rPr sz="4100" spc="50" dirty="0">
                <a:solidFill>
                  <a:srgbClr val="181818"/>
                </a:solidFill>
                <a:latin typeface="Arial"/>
                <a:cs typeface="Arial"/>
              </a:rPr>
              <a:t>USERS</a:t>
            </a:r>
            <a:r>
              <a:rPr sz="4100" spc="-34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100" spc="120" dirty="0">
                <a:solidFill>
                  <a:srgbClr val="181818"/>
                </a:solidFill>
                <a:latin typeface="Arial"/>
                <a:cs typeface="Arial"/>
              </a:rPr>
              <a:t>TO</a:t>
            </a:r>
            <a:r>
              <a:rPr sz="4100" spc="-34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100" spc="315" dirty="0">
                <a:solidFill>
                  <a:srgbClr val="181818"/>
                </a:solidFill>
                <a:latin typeface="Arial"/>
                <a:cs typeface="Arial"/>
              </a:rPr>
              <a:t>“TALK,</a:t>
            </a:r>
            <a:r>
              <a:rPr sz="4100" spc="-34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100" spc="200" dirty="0">
                <a:solidFill>
                  <a:srgbClr val="181818"/>
                </a:solidFill>
                <a:latin typeface="Arial"/>
                <a:cs typeface="Arial"/>
              </a:rPr>
              <a:t>LIVE, </a:t>
            </a:r>
            <a:r>
              <a:rPr sz="4100" spc="160" dirty="0">
                <a:solidFill>
                  <a:srgbClr val="181818"/>
                </a:solidFill>
                <a:latin typeface="Arial"/>
                <a:cs typeface="Arial"/>
              </a:rPr>
              <a:t>BREATHE”</a:t>
            </a:r>
            <a:r>
              <a:rPr sz="4100" spc="-34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100" spc="75" dirty="0">
                <a:solidFill>
                  <a:srgbClr val="181818"/>
                </a:solidFill>
                <a:latin typeface="Arial"/>
                <a:cs typeface="Arial"/>
              </a:rPr>
              <a:t>THE</a:t>
            </a:r>
            <a:r>
              <a:rPr sz="4100" spc="-34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100" spc="95" dirty="0">
                <a:solidFill>
                  <a:srgbClr val="181818"/>
                </a:solidFill>
                <a:latin typeface="Arial"/>
                <a:cs typeface="Arial"/>
              </a:rPr>
              <a:t>BRAND</a:t>
            </a:r>
            <a:endParaRPr sz="41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34921" y="1599564"/>
            <a:ext cx="6858000" cy="70865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586863" y="1569814"/>
            <a:ext cx="6502400" cy="2185670"/>
          </a:xfrm>
          <a:prstGeom prst="rect">
            <a:avLst/>
          </a:prstGeom>
        </p:spPr>
        <p:txBody>
          <a:bodyPr vert="horz" wrap="square" lIns="0" tIns="31115" rIns="0" bIns="0" rtlCol="0">
            <a:spAutoFit/>
          </a:bodyPr>
          <a:lstStyle/>
          <a:p>
            <a:pPr marL="12700" marR="5080">
              <a:lnSpc>
                <a:spcPts val="8480"/>
              </a:lnSpc>
              <a:spcBef>
                <a:spcPts val="245"/>
              </a:spcBef>
            </a:pPr>
            <a:r>
              <a:rPr sz="7100" spc="280" dirty="0"/>
              <a:t>WILD</a:t>
            </a:r>
            <a:r>
              <a:rPr sz="7100" spc="-605" dirty="0"/>
              <a:t> </a:t>
            </a:r>
            <a:r>
              <a:rPr sz="7100" spc="235" dirty="0"/>
              <a:t>POST </a:t>
            </a:r>
            <a:r>
              <a:rPr sz="7100" spc="225" dirty="0"/>
              <a:t>ADVERTISING</a:t>
            </a:r>
            <a:endParaRPr sz="7100"/>
          </a:p>
        </p:txBody>
      </p:sp>
      <p:sp>
        <p:nvSpPr>
          <p:cNvPr id="4" name="object 4"/>
          <p:cNvSpPr txBox="1"/>
          <p:nvPr/>
        </p:nvSpPr>
        <p:spPr>
          <a:xfrm>
            <a:off x="647786" y="4853801"/>
            <a:ext cx="8326755" cy="37401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16100"/>
              </a:lnSpc>
              <a:spcBef>
                <a:spcPts val="95"/>
              </a:spcBef>
            </a:pPr>
            <a:r>
              <a:rPr sz="3500" spc="85" dirty="0">
                <a:latin typeface="Arial"/>
                <a:cs typeface="Arial"/>
              </a:rPr>
              <a:t>POSTERS,</a:t>
            </a:r>
            <a:r>
              <a:rPr sz="3500" spc="-290" dirty="0">
                <a:latin typeface="Arial"/>
                <a:cs typeface="Arial"/>
              </a:rPr>
              <a:t> </a:t>
            </a:r>
            <a:r>
              <a:rPr sz="3500" spc="65" dirty="0">
                <a:latin typeface="Arial"/>
                <a:cs typeface="Arial"/>
              </a:rPr>
              <a:t>GRAPHICS</a:t>
            </a:r>
            <a:r>
              <a:rPr sz="3500" spc="-285" dirty="0">
                <a:latin typeface="Arial"/>
                <a:cs typeface="Arial"/>
              </a:rPr>
              <a:t> </a:t>
            </a:r>
            <a:r>
              <a:rPr sz="3500" spc="-90" dirty="0">
                <a:latin typeface="Arial"/>
                <a:cs typeface="Arial"/>
              </a:rPr>
              <a:t>OR</a:t>
            </a:r>
            <a:r>
              <a:rPr sz="3500" spc="-290" dirty="0">
                <a:latin typeface="Arial"/>
                <a:cs typeface="Arial"/>
              </a:rPr>
              <a:t> </a:t>
            </a:r>
            <a:r>
              <a:rPr sz="3500" spc="225" dirty="0">
                <a:latin typeface="Arial"/>
                <a:cs typeface="Arial"/>
              </a:rPr>
              <a:t>VISUALS </a:t>
            </a:r>
            <a:r>
              <a:rPr sz="3500" spc="80" dirty="0">
                <a:latin typeface="Arial"/>
                <a:cs typeface="Arial"/>
              </a:rPr>
              <a:t>ARE</a:t>
            </a:r>
            <a:r>
              <a:rPr sz="3500" spc="-275" dirty="0">
                <a:latin typeface="Arial"/>
                <a:cs typeface="Arial"/>
              </a:rPr>
              <a:t> </a:t>
            </a:r>
            <a:r>
              <a:rPr sz="3500" spc="85" dirty="0">
                <a:latin typeface="Arial"/>
                <a:cs typeface="Arial"/>
              </a:rPr>
              <a:t>PLACED</a:t>
            </a:r>
            <a:r>
              <a:rPr sz="3500" spc="-270" dirty="0">
                <a:latin typeface="Arial"/>
                <a:cs typeface="Arial"/>
              </a:rPr>
              <a:t> </a:t>
            </a:r>
            <a:r>
              <a:rPr sz="3500" spc="65" dirty="0">
                <a:latin typeface="Arial"/>
                <a:cs typeface="Arial"/>
              </a:rPr>
              <a:t>IN</a:t>
            </a:r>
            <a:r>
              <a:rPr sz="3500" spc="-270" dirty="0">
                <a:latin typeface="Arial"/>
                <a:cs typeface="Arial"/>
              </a:rPr>
              <a:t> </a:t>
            </a:r>
            <a:r>
              <a:rPr sz="3500" spc="395" dirty="0">
                <a:latin typeface="Arial"/>
                <a:cs typeface="Arial"/>
              </a:rPr>
              <a:t>A</a:t>
            </a:r>
            <a:r>
              <a:rPr sz="3500" spc="-275" dirty="0">
                <a:latin typeface="Arial"/>
                <a:cs typeface="Arial"/>
              </a:rPr>
              <a:t> </a:t>
            </a:r>
            <a:r>
              <a:rPr sz="3500" spc="65" dirty="0">
                <a:latin typeface="Arial"/>
                <a:cs typeface="Arial"/>
              </a:rPr>
              <a:t>LARGE</a:t>
            </a:r>
            <a:r>
              <a:rPr sz="3500" spc="-270" dirty="0">
                <a:latin typeface="Arial"/>
                <a:cs typeface="Arial"/>
              </a:rPr>
              <a:t> </a:t>
            </a:r>
            <a:r>
              <a:rPr sz="3500" dirty="0">
                <a:latin typeface="Arial"/>
                <a:cs typeface="Arial"/>
              </a:rPr>
              <a:t>NUMBER</a:t>
            </a:r>
            <a:r>
              <a:rPr sz="3500" spc="-270" dirty="0">
                <a:latin typeface="Arial"/>
                <a:cs typeface="Arial"/>
              </a:rPr>
              <a:t> </a:t>
            </a:r>
            <a:r>
              <a:rPr sz="3500" spc="-25" dirty="0">
                <a:latin typeface="Arial"/>
                <a:cs typeface="Arial"/>
              </a:rPr>
              <a:t>ON </a:t>
            </a:r>
            <a:r>
              <a:rPr sz="3500" spc="135" dirty="0">
                <a:latin typeface="Arial"/>
                <a:cs typeface="Arial"/>
              </a:rPr>
              <a:t>MULTIPLE</a:t>
            </a:r>
            <a:r>
              <a:rPr sz="3500" spc="-280" dirty="0">
                <a:latin typeface="Arial"/>
                <a:cs typeface="Arial"/>
              </a:rPr>
              <a:t> </a:t>
            </a:r>
            <a:r>
              <a:rPr sz="3500" spc="114" dirty="0">
                <a:latin typeface="Arial"/>
                <a:cs typeface="Arial"/>
              </a:rPr>
              <a:t>LOCATIONS,</a:t>
            </a:r>
            <a:r>
              <a:rPr sz="3500" spc="-275" dirty="0">
                <a:latin typeface="Arial"/>
                <a:cs typeface="Arial"/>
              </a:rPr>
              <a:t> </a:t>
            </a:r>
            <a:r>
              <a:rPr sz="3500" spc="135" dirty="0">
                <a:latin typeface="Arial"/>
                <a:cs typeface="Arial"/>
              </a:rPr>
              <a:t>PRIMARILY </a:t>
            </a:r>
            <a:r>
              <a:rPr sz="3500" spc="65" dirty="0">
                <a:latin typeface="Arial"/>
                <a:cs typeface="Arial"/>
              </a:rPr>
              <a:t>IN</a:t>
            </a:r>
            <a:r>
              <a:rPr sz="3500" spc="-285" dirty="0">
                <a:latin typeface="Arial"/>
                <a:cs typeface="Arial"/>
              </a:rPr>
              <a:t> </a:t>
            </a:r>
            <a:r>
              <a:rPr sz="3500" dirty="0">
                <a:latin typeface="Arial"/>
                <a:cs typeface="Arial"/>
              </a:rPr>
              <a:t>DENSE,</a:t>
            </a:r>
            <a:r>
              <a:rPr sz="3500" spc="-285" dirty="0">
                <a:latin typeface="Arial"/>
                <a:cs typeface="Arial"/>
              </a:rPr>
              <a:t> </a:t>
            </a:r>
            <a:r>
              <a:rPr sz="3500" spc="95" dirty="0">
                <a:latin typeface="Arial"/>
                <a:cs typeface="Arial"/>
              </a:rPr>
              <a:t>URBAN</a:t>
            </a:r>
            <a:r>
              <a:rPr sz="3500" spc="-285" dirty="0">
                <a:latin typeface="Arial"/>
                <a:cs typeface="Arial"/>
              </a:rPr>
              <a:t> </a:t>
            </a:r>
            <a:r>
              <a:rPr sz="3500" spc="165" dirty="0">
                <a:latin typeface="Arial"/>
                <a:cs typeface="Arial"/>
              </a:rPr>
              <a:t>AREAS</a:t>
            </a:r>
            <a:r>
              <a:rPr sz="3500" spc="-285" dirty="0">
                <a:latin typeface="Arial"/>
                <a:cs typeface="Arial"/>
              </a:rPr>
              <a:t> </a:t>
            </a:r>
            <a:r>
              <a:rPr sz="3500" spc="-90" dirty="0">
                <a:latin typeface="Arial"/>
                <a:cs typeface="Arial"/>
              </a:rPr>
              <a:t>OR</a:t>
            </a:r>
            <a:r>
              <a:rPr sz="3500" spc="-285" dirty="0">
                <a:latin typeface="Arial"/>
                <a:cs typeface="Arial"/>
              </a:rPr>
              <a:t> </a:t>
            </a:r>
            <a:r>
              <a:rPr sz="3500" spc="130" dirty="0">
                <a:latin typeface="Arial"/>
                <a:cs typeface="Arial"/>
              </a:rPr>
              <a:t>SOCIAL </a:t>
            </a:r>
            <a:r>
              <a:rPr sz="3500" spc="100" dirty="0">
                <a:latin typeface="Arial"/>
                <a:cs typeface="Arial"/>
              </a:rPr>
              <a:t>MEDIA</a:t>
            </a:r>
            <a:r>
              <a:rPr sz="3500" spc="-290" dirty="0">
                <a:latin typeface="Arial"/>
                <a:cs typeface="Arial"/>
              </a:rPr>
              <a:t> </a:t>
            </a:r>
            <a:r>
              <a:rPr sz="3500" spc="100" dirty="0">
                <a:latin typeface="Arial"/>
                <a:cs typeface="Arial"/>
              </a:rPr>
              <a:t>TO</a:t>
            </a:r>
            <a:r>
              <a:rPr sz="3500" spc="-285" dirty="0">
                <a:latin typeface="Arial"/>
                <a:cs typeface="Arial"/>
              </a:rPr>
              <a:t> </a:t>
            </a:r>
            <a:r>
              <a:rPr sz="3500" spc="229" dirty="0">
                <a:latin typeface="Arial"/>
                <a:cs typeface="Arial"/>
              </a:rPr>
              <a:t>ATTRACT</a:t>
            </a:r>
            <a:r>
              <a:rPr sz="3500" spc="-285" dirty="0">
                <a:latin typeface="Arial"/>
                <a:cs typeface="Arial"/>
              </a:rPr>
              <a:t> </a:t>
            </a:r>
            <a:r>
              <a:rPr sz="3500" spc="135" dirty="0">
                <a:latin typeface="Arial"/>
                <a:cs typeface="Arial"/>
              </a:rPr>
              <a:t>MAXIMUM </a:t>
            </a:r>
            <a:r>
              <a:rPr sz="3500" spc="125" dirty="0">
                <a:latin typeface="Arial"/>
                <a:cs typeface="Arial"/>
              </a:rPr>
              <a:t>ATTENTION</a:t>
            </a:r>
            <a:endParaRPr sz="35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931081" y="331938"/>
            <a:ext cx="5594985" cy="2185670"/>
          </a:xfrm>
          <a:prstGeom prst="rect">
            <a:avLst/>
          </a:prstGeom>
        </p:spPr>
        <p:txBody>
          <a:bodyPr vert="horz" wrap="square" lIns="0" tIns="31115" rIns="0" bIns="0" rtlCol="0">
            <a:spAutoFit/>
          </a:bodyPr>
          <a:lstStyle/>
          <a:p>
            <a:pPr marL="12700" marR="5080">
              <a:lnSpc>
                <a:spcPts val="8480"/>
              </a:lnSpc>
              <a:spcBef>
                <a:spcPts val="245"/>
              </a:spcBef>
            </a:pPr>
            <a:r>
              <a:rPr sz="7100" spc="310" dirty="0">
                <a:solidFill>
                  <a:srgbClr val="FF66C3"/>
                </a:solidFill>
              </a:rPr>
              <a:t>AMBIENT </a:t>
            </a:r>
            <a:r>
              <a:rPr sz="7100" spc="145" dirty="0">
                <a:solidFill>
                  <a:srgbClr val="FF66C3"/>
                </a:solidFill>
              </a:rPr>
              <a:t>MARKETING</a:t>
            </a:r>
            <a:endParaRPr sz="71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334305" y="3623068"/>
            <a:ext cx="123825" cy="123824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334305" y="7109218"/>
            <a:ext cx="123825" cy="123824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0639354" y="3293643"/>
            <a:ext cx="5838825" cy="69977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29209">
              <a:lnSpc>
                <a:spcPct val="117300"/>
              </a:lnSpc>
              <a:spcBef>
                <a:spcPts val="95"/>
              </a:spcBef>
            </a:pPr>
            <a:r>
              <a:rPr sz="3250" spc="55" dirty="0">
                <a:latin typeface="Arial"/>
                <a:cs typeface="Arial"/>
              </a:rPr>
              <a:t>PROMOTES</a:t>
            </a:r>
            <a:r>
              <a:rPr sz="3250" spc="-265" dirty="0">
                <a:latin typeface="Arial"/>
                <a:cs typeface="Arial"/>
              </a:rPr>
              <a:t> </a:t>
            </a:r>
            <a:r>
              <a:rPr sz="3250" spc="45" dirty="0">
                <a:latin typeface="Arial"/>
                <a:cs typeface="Arial"/>
              </a:rPr>
              <a:t>PRODUCTS</a:t>
            </a:r>
            <a:r>
              <a:rPr sz="3250" spc="-265" dirty="0">
                <a:latin typeface="Arial"/>
                <a:cs typeface="Arial"/>
              </a:rPr>
              <a:t> </a:t>
            </a:r>
            <a:r>
              <a:rPr sz="3250" spc="-25" dirty="0">
                <a:latin typeface="Arial"/>
                <a:cs typeface="Arial"/>
              </a:rPr>
              <a:t>OR </a:t>
            </a:r>
            <a:r>
              <a:rPr sz="3250" spc="100" dirty="0">
                <a:latin typeface="Arial"/>
                <a:cs typeface="Arial"/>
              </a:rPr>
              <a:t>SERVICES</a:t>
            </a:r>
            <a:r>
              <a:rPr sz="3250" spc="-175" dirty="0">
                <a:latin typeface="Arial"/>
                <a:cs typeface="Arial"/>
              </a:rPr>
              <a:t> </a:t>
            </a:r>
            <a:r>
              <a:rPr sz="3250" dirty="0">
                <a:latin typeface="Arial"/>
                <a:cs typeface="Arial"/>
              </a:rPr>
              <a:t>USING</a:t>
            </a:r>
            <a:r>
              <a:rPr sz="3250" spc="-175" dirty="0">
                <a:latin typeface="Arial"/>
                <a:cs typeface="Arial"/>
              </a:rPr>
              <a:t> </a:t>
            </a:r>
            <a:r>
              <a:rPr sz="3250" spc="95" dirty="0">
                <a:latin typeface="Arial"/>
                <a:cs typeface="Arial"/>
              </a:rPr>
              <a:t>UNUSUAL </a:t>
            </a:r>
            <a:r>
              <a:rPr sz="3250" spc="114" dirty="0">
                <a:latin typeface="Arial"/>
                <a:cs typeface="Arial"/>
              </a:rPr>
              <a:t>LOCATIONS</a:t>
            </a:r>
            <a:r>
              <a:rPr sz="3250" spc="-250" dirty="0">
                <a:latin typeface="Arial"/>
                <a:cs typeface="Arial"/>
              </a:rPr>
              <a:t> </a:t>
            </a:r>
            <a:r>
              <a:rPr sz="3250" spc="-85" dirty="0">
                <a:latin typeface="Arial"/>
                <a:cs typeface="Arial"/>
              </a:rPr>
              <a:t>OR</a:t>
            </a:r>
            <a:r>
              <a:rPr sz="3250" spc="-250" dirty="0">
                <a:latin typeface="Arial"/>
                <a:cs typeface="Arial"/>
              </a:rPr>
              <a:t> </a:t>
            </a:r>
            <a:r>
              <a:rPr sz="3250" spc="150" dirty="0">
                <a:latin typeface="Arial"/>
                <a:cs typeface="Arial"/>
              </a:rPr>
              <a:t>ITEMS</a:t>
            </a:r>
            <a:r>
              <a:rPr sz="3250" spc="-250" dirty="0">
                <a:latin typeface="Arial"/>
                <a:cs typeface="Arial"/>
              </a:rPr>
              <a:t> </a:t>
            </a:r>
            <a:r>
              <a:rPr sz="3250" spc="75" dirty="0">
                <a:latin typeface="Arial"/>
                <a:cs typeface="Arial"/>
              </a:rPr>
              <a:t>AND </a:t>
            </a:r>
            <a:r>
              <a:rPr sz="3250" spc="60" dirty="0">
                <a:latin typeface="Arial"/>
                <a:cs typeface="Arial"/>
              </a:rPr>
              <a:t>THEIR</a:t>
            </a:r>
            <a:r>
              <a:rPr sz="3250" spc="-254" dirty="0">
                <a:latin typeface="Arial"/>
                <a:cs typeface="Arial"/>
              </a:rPr>
              <a:t> </a:t>
            </a:r>
            <a:r>
              <a:rPr sz="3250" spc="85" dirty="0">
                <a:latin typeface="Arial"/>
                <a:cs typeface="Arial"/>
              </a:rPr>
              <a:t>ELEMENTS</a:t>
            </a:r>
            <a:r>
              <a:rPr sz="3250" spc="-254" dirty="0">
                <a:latin typeface="Arial"/>
                <a:cs typeface="Arial"/>
              </a:rPr>
              <a:t> </a:t>
            </a:r>
            <a:r>
              <a:rPr sz="3250" spc="300" dirty="0">
                <a:latin typeface="Arial"/>
                <a:cs typeface="Arial"/>
              </a:rPr>
              <a:t>AS</a:t>
            </a:r>
            <a:r>
              <a:rPr sz="3250" spc="-254" dirty="0">
                <a:latin typeface="Arial"/>
                <a:cs typeface="Arial"/>
              </a:rPr>
              <a:t> </a:t>
            </a:r>
            <a:r>
              <a:rPr sz="3250" spc="340" dirty="0">
                <a:latin typeface="Arial"/>
                <a:cs typeface="Arial"/>
              </a:rPr>
              <a:t>A </a:t>
            </a:r>
            <a:r>
              <a:rPr sz="3250" spc="65" dirty="0">
                <a:latin typeface="Arial"/>
                <a:cs typeface="Arial"/>
              </a:rPr>
              <a:t>COMMUNICATION </a:t>
            </a:r>
            <a:r>
              <a:rPr sz="3250" spc="55" dirty="0">
                <a:latin typeface="Arial"/>
                <a:cs typeface="Arial"/>
              </a:rPr>
              <a:t>CHANNEL.</a:t>
            </a:r>
            <a:endParaRPr sz="3250">
              <a:latin typeface="Arial"/>
              <a:cs typeface="Arial"/>
            </a:endParaRPr>
          </a:p>
          <a:p>
            <a:pPr marL="12700" marR="5080">
              <a:lnSpc>
                <a:spcPct val="117300"/>
              </a:lnSpc>
            </a:pPr>
            <a:r>
              <a:rPr sz="3250" spc="165" dirty="0">
                <a:latin typeface="Arial"/>
                <a:cs typeface="Arial"/>
              </a:rPr>
              <a:t>INVOLVES</a:t>
            </a:r>
            <a:r>
              <a:rPr sz="3250" spc="-260" dirty="0">
                <a:latin typeface="Arial"/>
                <a:cs typeface="Arial"/>
              </a:rPr>
              <a:t> </a:t>
            </a:r>
            <a:r>
              <a:rPr sz="3250" spc="125" dirty="0">
                <a:latin typeface="Arial"/>
                <a:cs typeface="Arial"/>
              </a:rPr>
              <a:t>CREATIVE </a:t>
            </a:r>
            <a:r>
              <a:rPr sz="3250" spc="120" dirty="0">
                <a:latin typeface="Arial"/>
                <a:cs typeface="Arial"/>
              </a:rPr>
              <a:t>ADVERTISING</a:t>
            </a:r>
            <a:r>
              <a:rPr sz="3250" spc="-250" dirty="0">
                <a:latin typeface="Arial"/>
                <a:cs typeface="Arial"/>
              </a:rPr>
              <a:t> </a:t>
            </a:r>
            <a:r>
              <a:rPr sz="3250" spc="75" dirty="0">
                <a:latin typeface="Arial"/>
                <a:cs typeface="Arial"/>
              </a:rPr>
              <a:t>MESSAGING, </a:t>
            </a:r>
            <a:r>
              <a:rPr sz="3250" spc="90" dirty="0">
                <a:latin typeface="Arial"/>
                <a:cs typeface="Arial"/>
              </a:rPr>
              <a:t>INTERACTING</a:t>
            </a:r>
            <a:r>
              <a:rPr sz="3250" spc="-270" dirty="0">
                <a:latin typeface="Arial"/>
                <a:cs typeface="Arial"/>
              </a:rPr>
              <a:t> </a:t>
            </a:r>
            <a:r>
              <a:rPr sz="3250" spc="160" dirty="0">
                <a:latin typeface="Arial"/>
                <a:cs typeface="Arial"/>
              </a:rPr>
              <a:t>WITH</a:t>
            </a:r>
            <a:r>
              <a:rPr sz="3250" spc="-265" dirty="0">
                <a:latin typeface="Arial"/>
                <a:cs typeface="Arial"/>
              </a:rPr>
              <a:t> </a:t>
            </a:r>
            <a:r>
              <a:rPr sz="3250" spc="45" dirty="0">
                <a:latin typeface="Arial"/>
                <a:cs typeface="Arial"/>
              </a:rPr>
              <a:t>THE </a:t>
            </a:r>
            <a:r>
              <a:rPr sz="3250" spc="125" dirty="0">
                <a:latin typeface="Arial"/>
                <a:cs typeface="Arial"/>
              </a:rPr>
              <a:t>TARGET</a:t>
            </a:r>
            <a:r>
              <a:rPr sz="3250" spc="-135" dirty="0">
                <a:latin typeface="Arial"/>
                <a:cs typeface="Arial"/>
              </a:rPr>
              <a:t> </a:t>
            </a:r>
            <a:r>
              <a:rPr sz="3250" dirty="0">
                <a:latin typeface="Arial"/>
                <a:cs typeface="Arial"/>
              </a:rPr>
              <a:t>AUDIENCE</a:t>
            </a:r>
            <a:r>
              <a:rPr sz="3250" spc="-135" dirty="0">
                <a:latin typeface="Arial"/>
                <a:cs typeface="Arial"/>
              </a:rPr>
              <a:t> </a:t>
            </a:r>
            <a:r>
              <a:rPr sz="3250" spc="225" dirty="0">
                <a:latin typeface="Arial"/>
                <a:cs typeface="Arial"/>
              </a:rPr>
              <a:t>THAT </a:t>
            </a:r>
            <a:r>
              <a:rPr sz="3250" spc="140" dirty="0">
                <a:latin typeface="Arial"/>
                <a:cs typeface="Arial"/>
              </a:rPr>
              <a:t>AFFECTS</a:t>
            </a:r>
            <a:r>
              <a:rPr sz="3250" spc="-260" dirty="0">
                <a:latin typeface="Arial"/>
                <a:cs typeface="Arial"/>
              </a:rPr>
              <a:t> </a:t>
            </a:r>
            <a:r>
              <a:rPr sz="3250" spc="70" dirty="0">
                <a:latin typeface="Arial"/>
                <a:cs typeface="Arial"/>
              </a:rPr>
              <a:t>THE</a:t>
            </a:r>
            <a:r>
              <a:rPr sz="3250" spc="-260" dirty="0">
                <a:latin typeface="Arial"/>
                <a:cs typeface="Arial"/>
              </a:rPr>
              <a:t> </a:t>
            </a:r>
            <a:r>
              <a:rPr sz="3250" spc="-10" dirty="0">
                <a:latin typeface="Arial"/>
                <a:cs typeface="Arial"/>
              </a:rPr>
              <a:t>CONSUMERS </a:t>
            </a:r>
            <a:r>
              <a:rPr sz="3250" spc="-70" dirty="0">
                <a:latin typeface="Arial"/>
                <a:cs typeface="Arial"/>
              </a:rPr>
              <a:t>ON</a:t>
            </a:r>
            <a:r>
              <a:rPr sz="3250" spc="-265" dirty="0">
                <a:latin typeface="Arial"/>
                <a:cs typeface="Arial"/>
              </a:rPr>
              <a:t> </a:t>
            </a:r>
            <a:r>
              <a:rPr sz="3250" spc="180" dirty="0">
                <a:latin typeface="Arial"/>
                <a:cs typeface="Arial"/>
              </a:rPr>
              <a:t>AN</a:t>
            </a:r>
            <a:r>
              <a:rPr sz="3250" spc="-260" dirty="0">
                <a:latin typeface="Arial"/>
                <a:cs typeface="Arial"/>
              </a:rPr>
              <a:t> </a:t>
            </a:r>
            <a:r>
              <a:rPr sz="3250" spc="105" dirty="0">
                <a:latin typeface="Arial"/>
                <a:cs typeface="Arial"/>
              </a:rPr>
              <a:t>EMOTIONAL</a:t>
            </a:r>
            <a:r>
              <a:rPr sz="3250" spc="-260" dirty="0">
                <a:latin typeface="Arial"/>
                <a:cs typeface="Arial"/>
              </a:rPr>
              <a:t> </a:t>
            </a:r>
            <a:r>
              <a:rPr sz="3250" spc="145" dirty="0">
                <a:latin typeface="Arial"/>
                <a:cs typeface="Arial"/>
              </a:rPr>
              <a:t>LEVEL</a:t>
            </a:r>
            <a:endParaRPr sz="3250">
              <a:latin typeface="Arial"/>
              <a:cs typeface="Arial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343899" cy="10286999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16000" y="1568360"/>
            <a:ext cx="6069965" cy="2369820"/>
          </a:xfrm>
          <a:prstGeom prst="rect">
            <a:avLst/>
          </a:prstGeom>
        </p:spPr>
        <p:txBody>
          <a:bodyPr vert="horz" wrap="square" lIns="0" tIns="32384" rIns="0" bIns="0" rtlCol="0">
            <a:spAutoFit/>
          </a:bodyPr>
          <a:lstStyle/>
          <a:p>
            <a:pPr marL="12700" marR="5080">
              <a:lnSpc>
                <a:spcPts val="9200"/>
              </a:lnSpc>
              <a:spcBef>
                <a:spcPts val="254"/>
              </a:spcBef>
            </a:pPr>
            <a:r>
              <a:rPr sz="7700" spc="320" dirty="0">
                <a:solidFill>
                  <a:srgbClr val="FF66C3"/>
                </a:solidFill>
              </a:rPr>
              <a:t>AMBUSH </a:t>
            </a:r>
            <a:r>
              <a:rPr sz="7700" spc="160" dirty="0">
                <a:solidFill>
                  <a:srgbClr val="FF66C3"/>
                </a:solidFill>
              </a:rPr>
              <a:t>MARKETING</a:t>
            </a:r>
            <a:endParaRPr sz="7700" dirty="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6724" y="4686302"/>
            <a:ext cx="142875" cy="142874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6724" y="5638802"/>
            <a:ext cx="142875" cy="142874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6724" y="7067552"/>
            <a:ext cx="142875" cy="142874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spc="155" dirty="0"/>
              <a:t>COAT-</a:t>
            </a:r>
            <a:r>
              <a:rPr spc="305" dirty="0"/>
              <a:t>TAIL</a:t>
            </a:r>
            <a:r>
              <a:rPr spc="-315" dirty="0"/>
              <a:t> </a:t>
            </a:r>
            <a:r>
              <a:rPr spc="80" dirty="0"/>
              <a:t>MARKETING</a:t>
            </a:r>
            <a:r>
              <a:rPr spc="-310" dirty="0"/>
              <a:t> </a:t>
            </a:r>
            <a:r>
              <a:rPr spc="-125" dirty="0"/>
              <a:t>OR</a:t>
            </a:r>
            <a:r>
              <a:rPr spc="-310" dirty="0"/>
              <a:t> </a:t>
            </a:r>
            <a:r>
              <a:rPr spc="65" dirty="0"/>
              <a:t>PREDATORY</a:t>
            </a:r>
            <a:r>
              <a:rPr spc="-310" dirty="0"/>
              <a:t> </a:t>
            </a:r>
            <a:r>
              <a:rPr spc="85" dirty="0"/>
              <a:t>AMBUSHING.</a:t>
            </a:r>
          </a:p>
          <a:p>
            <a:pPr>
              <a:lnSpc>
                <a:spcPct val="100000"/>
              </a:lnSpc>
            </a:pPr>
            <a:endParaRPr sz="3250"/>
          </a:p>
          <a:p>
            <a:pPr marL="12700" marR="5080" algn="ctr">
              <a:lnSpc>
                <a:spcPts val="3750"/>
              </a:lnSpc>
            </a:pPr>
            <a:r>
              <a:rPr spc="95" dirty="0"/>
              <a:t>PRACTICE</a:t>
            </a:r>
            <a:r>
              <a:rPr spc="-310" dirty="0"/>
              <a:t> </a:t>
            </a:r>
            <a:r>
              <a:rPr spc="-35" dirty="0"/>
              <a:t>OF</a:t>
            </a:r>
            <a:r>
              <a:rPr spc="-310" dirty="0"/>
              <a:t> </a:t>
            </a:r>
            <a:r>
              <a:rPr spc="135" dirty="0"/>
              <a:t>HIJACKING</a:t>
            </a:r>
            <a:r>
              <a:rPr spc="-310" dirty="0"/>
              <a:t> </a:t>
            </a:r>
            <a:r>
              <a:rPr spc="45" dirty="0"/>
              <a:t>ANOTHER</a:t>
            </a:r>
            <a:r>
              <a:rPr spc="-305" dirty="0"/>
              <a:t> </a:t>
            </a:r>
            <a:r>
              <a:rPr spc="130" dirty="0"/>
              <a:t>ADVERTISER’S</a:t>
            </a:r>
            <a:r>
              <a:rPr spc="-310" dirty="0"/>
              <a:t> </a:t>
            </a:r>
            <a:r>
              <a:rPr spc="125" dirty="0"/>
              <a:t>CAMPAIGN</a:t>
            </a:r>
            <a:r>
              <a:rPr spc="-310" dirty="0"/>
              <a:t> </a:t>
            </a:r>
            <a:r>
              <a:rPr spc="75" dirty="0"/>
              <a:t>TO </a:t>
            </a:r>
            <a:r>
              <a:rPr spc="130" dirty="0"/>
              <a:t>RAISE</a:t>
            </a:r>
            <a:r>
              <a:rPr spc="-305" dirty="0"/>
              <a:t> </a:t>
            </a:r>
            <a:r>
              <a:rPr spc="130" dirty="0"/>
              <a:t>AWARENESS</a:t>
            </a:r>
            <a:r>
              <a:rPr spc="-305" dirty="0"/>
              <a:t> </a:t>
            </a:r>
            <a:r>
              <a:rPr spc="-55" dirty="0"/>
              <a:t>FOR</a:t>
            </a:r>
            <a:r>
              <a:rPr spc="-300" dirty="0"/>
              <a:t> </a:t>
            </a:r>
            <a:r>
              <a:rPr spc="-30" dirty="0"/>
              <a:t>YOUR</a:t>
            </a:r>
            <a:r>
              <a:rPr spc="-305" dirty="0"/>
              <a:t> </a:t>
            </a:r>
            <a:r>
              <a:rPr spc="75" dirty="0"/>
              <a:t>BRAND.</a:t>
            </a: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3250"/>
          </a:p>
          <a:p>
            <a:pPr marL="1332230" marR="1325245" algn="ctr">
              <a:lnSpc>
                <a:spcPts val="3750"/>
              </a:lnSpc>
            </a:pPr>
            <a:r>
              <a:rPr spc="114" dirty="0"/>
              <a:t>EVENT</a:t>
            </a:r>
            <a:r>
              <a:rPr spc="-310" dirty="0"/>
              <a:t> </a:t>
            </a:r>
            <a:r>
              <a:rPr spc="155" dirty="0"/>
              <a:t>AMBUSH</a:t>
            </a:r>
            <a:r>
              <a:rPr spc="-310" dirty="0"/>
              <a:t> </a:t>
            </a:r>
            <a:r>
              <a:rPr spc="90" dirty="0"/>
              <a:t>MARKETING:</a:t>
            </a:r>
            <a:r>
              <a:rPr spc="-305" dirty="0"/>
              <a:t> </a:t>
            </a:r>
            <a:r>
              <a:rPr spc="-10" dirty="0"/>
              <a:t>WHEN</a:t>
            </a:r>
            <a:r>
              <a:rPr spc="-310" dirty="0"/>
              <a:t> </a:t>
            </a:r>
            <a:r>
              <a:rPr spc="90" dirty="0"/>
              <a:t>MARKETERS</a:t>
            </a:r>
            <a:r>
              <a:rPr spc="-305" dirty="0"/>
              <a:t> </a:t>
            </a:r>
            <a:r>
              <a:rPr spc="155" dirty="0"/>
              <a:t>TAKE </a:t>
            </a:r>
            <a:r>
              <a:rPr spc="190" dirty="0"/>
              <a:t>ADVANTAGE</a:t>
            </a:r>
            <a:r>
              <a:rPr spc="-290" dirty="0"/>
              <a:t> </a:t>
            </a:r>
            <a:r>
              <a:rPr spc="-35" dirty="0"/>
              <a:t>OF</a:t>
            </a:r>
            <a:r>
              <a:rPr spc="-285" dirty="0"/>
              <a:t> </a:t>
            </a:r>
            <a:r>
              <a:rPr spc="60" dirty="0"/>
              <a:t>THE</a:t>
            </a:r>
            <a:r>
              <a:rPr spc="-285" dirty="0"/>
              <a:t> </a:t>
            </a:r>
            <a:r>
              <a:rPr dirty="0"/>
              <a:t>AUDIENCE</a:t>
            </a:r>
            <a:r>
              <a:rPr spc="-290" dirty="0"/>
              <a:t> </a:t>
            </a:r>
            <a:r>
              <a:rPr spc="-35" dirty="0"/>
              <a:t>OF</a:t>
            </a:r>
            <a:r>
              <a:rPr spc="-285" dirty="0"/>
              <a:t> </a:t>
            </a:r>
            <a:r>
              <a:rPr spc="185" dirty="0"/>
              <a:t>AN</a:t>
            </a:r>
            <a:r>
              <a:rPr spc="-285" dirty="0"/>
              <a:t> </a:t>
            </a:r>
            <a:r>
              <a:rPr spc="105" dirty="0"/>
              <a:t>EVENT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9F404F-C931-6307-8156-58E49C6566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187" y="915335"/>
            <a:ext cx="17359625" cy="1107996"/>
          </a:xfrm>
        </p:spPr>
        <p:txBody>
          <a:bodyPr/>
          <a:lstStyle/>
          <a:p>
            <a:r>
              <a:rPr lang="en-EG" sz="72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 Grassroots Marketing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57823C-1AA1-51A4-67DF-BB34D6D0F1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90600" y="2857500"/>
            <a:ext cx="16101694" cy="4678204"/>
          </a:xfrm>
        </p:spPr>
        <p:txBody>
          <a:bodyPr/>
          <a:lstStyle/>
          <a:p>
            <a:pPr marL="0" algn="l" rtl="0"/>
            <a:r>
              <a:rPr lang="en-US" b="0" i="0" dirty="0">
                <a:solidFill>
                  <a:srgbClr val="4D5156"/>
                </a:solidFill>
                <a:effectLst/>
                <a:latin typeface="Google Sans"/>
              </a:rPr>
              <a:t>Grassroots marketing, sometimes known as </a:t>
            </a:r>
            <a:r>
              <a:rPr lang="en-US" b="0" i="0" dirty="0">
                <a:solidFill>
                  <a:srgbClr val="040C28"/>
                </a:solidFill>
                <a:effectLst/>
                <a:latin typeface="Google Sans"/>
              </a:rPr>
              <a:t>guerilla marketing</a:t>
            </a:r>
            <a:r>
              <a:rPr lang="en-US" b="0" i="0" dirty="0">
                <a:solidFill>
                  <a:srgbClr val="4D5156"/>
                </a:solidFill>
                <a:effectLst/>
                <a:latin typeface="Google Sans"/>
              </a:rPr>
              <a:t>, starts from the ground up. Instead of launching a message you hope will appeal to many people, you target your efforts to a small group and hope the group will spread your message to a much larger audience.</a:t>
            </a:r>
          </a:p>
          <a:p>
            <a:pPr algn="l" rtl="0"/>
            <a:r>
              <a:rPr lang="en-US" b="0" i="0" dirty="0">
                <a:solidFill>
                  <a:srgbClr val="404040"/>
                </a:solidFill>
                <a:effectLst/>
                <a:latin typeface="Unify Sans Regular"/>
              </a:rPr>
              <a:t>Grassroots marketing relies heavily on social media and virality to succeed. Since the idea behind this kind of campaign is to encourage people to share a story, it follows that social media is pivotal in making this happen.</a:t>
            </a:r>
          </a:p>
          <a:p>
            <a:pPr marL="0" algn="l" rtl="0"/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34630407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243800" y="6245858"/>
            <a:ext cx="4044199" cy="4041140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132146" cy="2217871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1923607" y="3979996"/>
            <a:ext cx="6710680" cy="1945005"/>
            <a:chOff x="1923607" y="3979996"/>
            <a:chExt cx="6710680" cy="1945005"/>
          </a:xfrm>
        </p:grpSpPr>
        <p:sp>
          <p:nvSpPr>
            <p:cNvPr id="5" name="object 5"/>
            <p:cNvSpPr/>
            <p:nvPr/>
          </p:nvSpPr>
          <p:spPr>
            <a:xfrm>
              <a:off x="1943951" y="4000340"/>
              <a:ext cx="6668770" cy="1905000"/>
            </a:xfrm>
            <a:custGeom>
              <a:avLst/>
              <a:gdLst/>
              <a:ahLst/>
              <a:cxnLst/>
              <a:rect l="l" t="t" r="r" b="b"/>
              <a:pathLst>
                <a:path w="6668770" h="1905000">
                  <a:moveTo>
                    <a:pt x="6609976" y="1904395"/>
                  </a:moveTo>
                  <a:lnTo>
                    <a:pt x="59403" y="1904395"/>
                  </a:lnTo>
                  <a:lnTo>
                    <a:pt x="36389" y="1899690"/>
                  </a:lnTo>
                  <a:lnTo>
                    <a:pt x="17495" y="1886899"/>
                  </a:lnTo>
                  <a:lnTo>
                    <a:pt x="4704" y="1868005"/>
                  </a:lnTo>
                  <a:lnTo>
                    <a:pt x="0" y="1844991"/>
                  </a:lnTo>
                  <a:lnTo>
                    <a:pt x="0" y="59404"/>
                  </a:lnTo>
                  <a:lnTo>
                    <a:pt x="4704" y="36390"/>
                  </a:lnTo>
                  <a:lnTo>
                    <a:pt x="17495" y="17495"/>
                  </a:lnTo>
                  <a:lnTo>
                    <a:pt x="36389" y="4704"/>
                  </a:lnTo>
                  <a:lnTo>
                    <a:pt x="59403" y="0"/>
                  </a:lnTo>
                  <a:lnTo>
                    <a:pt x="6609162" y="0"/>
                  </a:lnTo>
                  <a:lnTo>
                    <a:pt x="6632176" y="4704"/>
                  </a:lnTo>
                  <a:lnTo>
                    <a:pt x="6651071" y="17495"/>
                  </a:lnTo>
                  <a:lnTo>
                    <a:pt x="6663862" y="36390"/>
                  </a:lnTo>
                  <a:lnTo>
                    <a:pt x="6668566" y="59404"/>
                  </a:lnTo>
                  <a:lnTo>
                    <a:pt x="6668566" y="1844177"/>
                  </a:lnTo>
                  <a:lnTo>
                    <a:pt x="6664332" y="1867661"/>
                  </a:lnTo>
                  <a:lnTo>
                    <a:pt x="6651783" y="1886797"/>
                  </a:lnTo>
                  <a:lnTo>
                    <a:pt x="6632977" y="1899677"/>
                  </a:lnTo>
                  <a:lnTo>
                    <a:pt x="6609976" y="1904395"/>
                  </a:lnTo>
                  <a:close/>
                </a:path>
              </a:pathLst>
            </a:custGeom>
            <a:solidFill>
              <a:srgbClr val="B9B9B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923607" y="3979996"/>
              <a:ext cx="6710680" cy="1945005"/>
            </a:xfrm>
            <a:custGeom>
              <a:avLst/>
              <a:gdLst/>
              <a:ahLst/>
              <a:cxnLst/>
              <a:rect l="l" t="t" r="r" b="b"/>
              <a:pathLst>
                <a:path w="6710680" h="1945004">
                  <a:moveTo>
                    <a:pt x="6631386" y="1944866"/>
                  </a:moveTo>
                  <a:lnTo>
                    <a:pt x="78681" y="1944866"/>
                  </a:lnTo>
                  <a:lnTo>
                    <a:pt x="48748" y="1938801"/>
                  </a:lnTo>
                  <a:lnTo>
                    <a:pt x="23395" y="1921686"/>
                  </a:lnTo>
                  <a:lnTo>
                    <a:pt x="6281" y="1896333"/>
                  </a:lnTo>
                  <a:lnTo>
                    <a:pt x="0" y="1865334"/>
                  </a:lnTo>
                  <a:lnTo>
                    <a:pt x="0" y="79747"/>
                  </a:lnTo>
                  <a:lnTo>
                    <a:pt x="6281" y="48748"/>
                  </a:lnTo>
                  <a:lnTo>
                    <a:pt x="23395" y="23395"/>
                  </a:lnTo>
                  <a:lnTo>
                    <a:pt x="48748" y="6281"/>
                  </a:lnTo>
                  <a:lnTo>
                    <a:pt x="79747" y="0"/>
                  </a:lnTo>
                  <a:lnTo>
                    <a:pt x="6630320" y="0"/>
                  </a:lnTo>
                  <a:lnTo>
                    <a:pt x="6661319" y="6281"/>
                  </a:lnTo>
                  <a:lnTo>
                    <a:pt x="6686672" y="23395"/>
                  </a:lnTo>
                  <a:lnTo>
                    <a:pt x="6696697" y="38246"/>
                  </a:lnTo>
                  <a:lnTo>
                    <a:pt x="79747" y="38246"/>
                  </a:lnTo>
                  <a:lnTo>
                    <a:pt x="63650" y="41526"/>
                  </a:lnTo>
                  <a:lnTo>
                    <a:pt x="50452" y="50452"/>
                  </a:lnTo>
                  <a:lnTo>
                    <a:pt x="41526" y="63650"/>
                  </a:lnTo>
                  <a:lnTo>
                    <a:pt x="38246" y="79747"/>
                  </a:lnTo>
                  <a:lnTo>
                    <a:pt x="38246" y="1865334"/>
                  </a:lnTo>
                  <a:lnTo>
                    <a:pt x="41526" y="1881431"/>
                  </a:lnTo>
                  <a:lnTo>
                    <a:pt x="50452" y="1894629"/>
                  </a:lnTo>
                  <a:lnTo>
                    <a:pt x="63650" y="1903555"/>
                  </a:lnTo>
                  <a:lnTo>
                    <a:pt x="79747" y="1906836"/>
                  </a:lnTo>
                  <a:lnTo>
                    <a:pt x="6696697" y="1906836"/>
                  </a:lnTo>
                  <a:lnTo>
                    <a:pt x="6686672" y="1921686"/>
                  </a:lnTo>
                  <a:lnTo>
                    <a:pt x="6661319" y="1938801"/>
                  </a:lnTo>
                  <a:lnTo>
                    <a:pt x="6631386" y="1944866"/>
                  </a:lnTo>
                  <a:close/>
                </a:path>
                <a:path w="6710680" h="1945004">
                  <a:moveTo>
                    <a:pt x="6696697" y="1906836"/>
                  </a:moveTo>
                  <a:lnTo>
                    <a:pt x="6630320" y="1906836"/>
                  </a:lnTo>
                  <a:lnTo>
                    <a:pt x="6646417" y="1903555"/>
                  </a:lnTo>
                  <a:lnTo>
                    <a:pt x="6659615" y="1894629"/>
                  </a:lnTo>
                  <a:lnTo>
                    <a:pt x="6668540" y="1881431"/>
                  </a:lnTo>
                  <a:lnTo>
                    <a:pt x="6671821" y="1865334"/>
                  </a:lnTo>
                  <a:lnTo>
                    <a:pt x="6671821" y="79747"/>
                  </a:lnTo>
                  <a:lnTo>
                    <a:pt x="6668540" y="63650"/>
                  </a:lnTo>
                  <a:lnTo>
                    <a:pt x="6659615" y="50452"/>
                  </a:lnTo>
                  <a:lnTo>
                    <a:pt x="6646417" y="41526"/>
                  </a:lnTo>
                  <a:lnTo>
                    <a:pt x="6630320" y="38246"/>
                  </a:lnTo>
                  <a:lnTo>
                    <a:pt x="6696697" y="38246"/>
                  </a:lnTo>
                  <a:lnTo>
                    <a:pt x="6703786" y="48748"/>
                  </a:lnTo>
                  <a:lnTo>
                    <a:pt x="6710067" y="79747"/>
                  </a:lnTo>
                  <a:lnTo>
                    <a:pt x="6710067" y="1865334"/>
                  </a:lnTo>
                  <a:lnTo>
                    <a:pt x="6703786" y="1896333"/>
                  </a:lnTo>
                  <a:lnTo>
                    <a:pt x="6696697" y="190683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7" name="object 7"/>
          <p:cNvGrpSpPr/>
          <p:nvPr/>
        </p:nvGrpSpPr>
        <p:grpSpPr>
          <a:xfrm>
            <a:off x="9654324" y="7187464"/>
            <a:ext cx="6710680" cy="1945005"/>
            <a:chOff x="9654324" y="7187464"/>
            <a:chExt cx="6710680" cy="1945005"/>
          </a:xfrm>
        </p:grpSpPr>
        <p:sp>
          <p:nvSpPr>
            <p:cNvPr id="8" name="object 8"/>
            <p:cNvSpPr/>
            <p:nvPr/>
          </p:nvSpPr>
          <p:spPr>
            <a:xfrm>
              <a:off x="9674668" y="7207808"/>
              <a:ext cx="6668770" cy="1905000"/>
            </a:xfrm>
            <a:custGeom>
              <a:avLst/>
              <a:gdLst/>
              <a:ahLst/>
              <a:cxnLst/>
              <a:rect l="l" t="t" r="r" b="b"/>
              <a:pathLst>
                <a:path w="6668769" h="1905000">
                  <a:moveTo>
                    <a:pt x="6609976" y="1904394"/>
                  </a:moveTo>
                  <a:lnTo>
                    <a:pt x="59403" y="1904394"/>
                  </a:lnTo>
                  <a:lnTo>
                    <a:pt x="36389" y="1899689"/>
                  </a:lnTo>
                  <a:lnTo>
                    <a:pt x="17495" y="1886898"/>
                  </a:lnTo>
                  <a:lnTo>
                    <a:pt x="4704" y="1868004"/>
                  </a:lnTo>
                  <a:lnTo>
                    <a:pt x="0" y="1844991"/>
                  </a:lnTo>
                  <a:lnTo>
                    <a:pt x="0" y="59403"/>
                  </a:lnTo>
                  <a:lnTo>
                    <a:pt x="4704" y="36389"/>
                  </a:lnTo>
                  <a:lnTo>
                    <a:pt x="17495" y="17495"/>
                  </a:lnTo>
                  <a:lnTo>
                    <a:pt x="36389" y="4704"/>
                  </a:lnTo>
                  <a:lnTo>
                    <a:pt x="59403" y="0"/>
                  </a:lnTo>
                  <a:lnTo>
                    <a:pt x="6609162" y="0"/>
                  </a:lnTo>
                  <a:lnTo>
                    <a:pt x="6632176" y="4704"/>
                  </a:lnTo>
                  <a:lnTo>
                    <a:pt x="6651071" y="17495"/>
                  </a:lnTo>
                  <a:lnTo>
                    <a:pt x="6663862" y="36389"/>
                  </a:lnTo>
                  <a:lnTo>
                    <a:pt x="6668567" y="59403"/>
                  </a:lnTo>
                  <a:lnTo>
                    <a:pt x="6668567" y="1844176"/>
                  </a:lnTo>
                  <a:lnTo>
                    <a:pt x="6664332" y="1867661"/>
                  </a:lnTo>
                  <a:lnTo>
                    <a:pt x="6651782" y="1886797"/>
                  </a:lnTo>
                  <a:lnTo>
                    <a:pt x="6632977" y="1899677"/>
                  </a:lnTo>
                  <a:lnTo>
                    <a:pt x="6609976" y="1904394"/>
                  </a:lnTo>
                  <a:close/>
                </a:path>
              </a:pathLst>
            </a:custGeom>
            <a:solidFill>
              <a:srgbClr val="B9B9B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9654324" y="7187464"/>
              <a:ext cx="6710680" cy="1945005"/>
            </a:xfrm>
            <a:custGeom>
              <a:avLst/>
              <a:gdLst/>
              <a:ahLst/>
              <a:cxnLst/>
              <a:rect l="l" t="t" r="r" b="b"/>
              <a:pathLst>
                <a:path w="6710680" h="1945004">
                  <a:moveTo>
                    <a:pt x="6631385" y="1944866"/>
                  </a:moveTo>
                  <a:lnTo>
                    <a:pt x="78682" y="1944866"/>
                  </a:lnTo>
                  <a:lnTo>
                    <a:pt x="48748" y="1938801"/>
                  </a:lnTo>
                  <a:lnTo>
                    <a:pt x="23395" y="1921687"/>
                  </a:lnTo>
                  <a:lnTo>
                    <a:pt x="6281" y="1896333"/>
                  </a:lnTo>
                  <a:lnTo>
                    <a:pt x="0" y="1865335"/>
                  </a:lnTo>
                  <a:lnTo>
                    <a:pt x="0" y="79747"/>
                  </a:lnTo>
                  <a:lnTo>
                    <a:pt x="6281" y="48748"/>
                  </a:lnTo>
                  <a:lnTo>
                    <a:pt x="23395" y="23395"/>
                  </a:lnTo>
                  <a:lnTo>
                    <a:pt x="48748" y="6281"/>
                  </a:lnTo>
                  <a:lnTo>
                    <a:pt x="79747" y="0"/>
                  </a:lnTo>
                  <a:lnTo>
                    <a:pt x="6630320" y="0"/>
                  </a:lnTo>
                  <a:lnTo>
                    <a:pt x="6661319" y="6281"/>
                  </a:lnTo>
                  <a:lnTo>
                    <a:pt x="6686673" y="23395"/>
                  </a:lnTo>
                  <a:lnTo>
                    <a:pt x="6696698" y="38246"/>
                  </a:lnTo>
                  <a:lnTo>
                    <a:pt x="79747" y="38246"/>
                  </a:lnTo>
                  <a:lnTo>
                    <a:pt x="63650" y="41526"/>
                  </a:lnTo>
                  <a:lnTo>
                    <a:pt x="50452" y="50452"/>
                  </a:lnTo>
                  <a:lnTo>
                    <a:pt x="41526" y="63650"/>
                  </a:lnTo>
                  <a:lnTo>
                    <a:pt x="38246" y="79747"/>
                  </a:lnTo>
                  <a:lnTo>
                    <a:pt x="38246" y="1865335"/>
                  </a:lnTo>
                  <a:lnTo>
                    <a:pt x="41526" y="1881432"/>
                  </a:lnTo>
                  <a:lnTo>
                    <a:pt x="50452" y="1894629"/>
                  </a:lnTo>
                  <a:lnTo>
                    <a:pt x="63650" y="1903555"/>
                  </a:lnTo>
                  <a:lnTo>
                    <a:pt x="79747" y="1906835"/>
                  </a:lnTo>
                  <a:lnTo>
                    <a:pt x="6696698" y="1906835"/>
                  </a:lnTo>
                  <a:lnTo>
                    <a:pt x="6686673" y="1921687"/>
                  </a:lnTo>
                  <a:lnTo>
                    <a:pt x="6661319" y="1938801"/>
                  </a:lnTo>
                  <a:lnTo>
                    <a:pt x="6631385" y="1944866"/>
                  </a:lnTo>
                  <a:close/>
                </a:path>
                <a:path w="6710680" h="1945004">
                  <a:moveTo>
                    <a:pt x="6696698" y="1906835"/>
                  </a:moveTo>
                  <a:lnTo>
                    <a:pt x="6630320" y="1906835"/>
                  </a:lnTo>
                  <a:lnTo>
                    <a:pt x="6646417" y="1903555"/>
                  </a:lnTo>
                  <a:lnTo>
                    <a:pt x="6659615" y="1894629"/>
                  </a:lnTo>
                  <a:lnTo>
                    <a:pt x="6668541" y="1881432"/>
                  </a:lnTo>
                  <a:lnTo>
                    <a:pt x="6671821" y="1865335"/>
                  </a:lnTo>
                  <a:lnTo>
                    <a:pt x="6671821" y="79747"/>
                  </a:lnTo>
                  <a:lnTo>
                    <a:pt x="6668541" y="63650"/>
                  </a:lnTo>
                  <a:lnTo>
                    <a:pt x="6659615" y="50452"/>
                  </a:lnTo>
                  <a:lnTo>
                    <a:pt x="6646417" y="41526"/>
                  </a:lnTo>
                  <a:lnTo>
                    <a:pt x="6630320" y="38246"/>
                  </a:lnTo>
                  <a:lnTo>
                    <a:pt x="6696698" y="38246"/>
                  </a:lnTo>
                  <a:lnTo>
                    <a:pt x="6703787" y="48748"/>
                  </a:lnTo>
                  <a:lnTo>
                    <a:pt x="6710068" y="79747"/>
                  </a:lnTo>
                  <a:lnTo>
                    <a:pt x="6710068" y="1865335"/>
                  </a:lnTo>
                  <a:lnTo>
                    <a:pt x="6703787" y="1896333"/>
                  </a:lnTo>
                  <a:lnTo>
                    <a:pt x="6696698" y="190683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0" name="object 10"/>
          <p:cNvGrpSpPr/>
          <p:nvPr/>
        </p:nvGrpSpPr>
        <p:grpSpPr>
          <a:xfrm>
            <a:off x="9654324" y="3979996"/>
            <a:ext cx="6710680" cy="1945005"/>
            <a:chOff x="9654324" y="3979996"/>
            <a:chExt cx="6710680" cy="1945005"/>
          </a:xfrm>
        </p:grpSpPr>
        <p:sp>
          <p:nvSpPr>
            <p:cNvPr id="11" name="object 11"/>
            <p:cNvSpPr/>
            <p:nvPr/>
          </p:nvSpPr>
          <p:spPr>
            <a:xfrm>
              <a:off x="9674668" y="4000340"/>
              <a:ext cx="6668770" cy="1905000"/>
            </a:xfrm>
            <a:custGeom>
              <a:avLst/>
              <a:gdLst/>
              <a:ahLst/>
              <a:cxnLst/>
              <a:rect l="l" t="t" r="r" b="b"/>
              <a:pathLst>
                <a:path w="6668769" h="1905000">
                  <a:moveTo>
                    <a:pt x="6609976" y="1904395"/>
                  </a:moveTo>
                  <a:lnTo>
                    <a:pt x="59403" y="1904395"/>
                  </a:lnTo>
                  <a:lnTo>
                    <a:pt x="36389" y="1899690"/>
                  </a:lnTo>
                  <a:lnTo>
                    <a:pt x="17495" y="1886899"/>
                  </a:lnTo>
                  <a:lnTo>
                    <a:pt x="4704" y="1868005"/>
                  </a:lnTo>
                  <a:lnTo>
                    <a:pt x="0" y="1844991"/>
                  </a:lnTo>
                  <a:lnTo>
                    <a:pt x="0" y="59404"/>
                  </a:lnTo>
                  <a:lnTo>
                    <a:pt x="4704" y="36390"/>
                  </a:lnTo>
                  <a:lnTo>
                    <a:pt x="17495" y="17495"/>
                  </a:lnTo>
                  <a:lnTo>
                    <a:pt x="36389" y="4704"/>
                  </a:lnTo>
                  <a:lnTo>
                    <a:pt x="59403" y="0"/>
                  </a:lnTo>
                  <a:lnTo>
                    <a:pt x="6609162" y="0"/>
                  </a:lnTo>
                  <a:lnTo>
                    <a:pt x="6632176" y="4704"/>
                  </a:lnTo>
                  <a:lnTo>
                    <a:pt x="6651071" y="17495"/>
                  </a:lnTo>
                  <a:lnTo>
                    <a:pt x="6663862" y="36390"/>
                  </a:lnTo>
                  <a:lnTo>
                    <a:pt x="6668567" y="59404"/>
                  </a:lnTo>
                  <a:lnTo>
                    <a:pt x="6668567" y="1844177"/>
                  </a:lnTo>
                  <a:lnTo>
                    <a:pt x="6664332" y="1867661"/>
                  </a:lnTo>
                  <a:lnTo>
                    <a:pt x="6651782" y="1886797"/>
                  </a:lnTo>
                  <a:lnTo>
                    <a:pt x="6632977" y="1899677"/>
                  </a:lnTo>
                  <a:lnTo>
                    <a:pt x="6609976" y="1904395"/>
                  </a:lnTo>
                  <a:close/>
                </a:path>
              </a:pathLst>
            </a:custGeom>
            <a:solidFill>
              <a:srgbClr val="B9B9B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9654324" y="3979996"/>
              <a:ext cx="6710680" cy="1945005"/>
            </a:xfrm>
            <a:custGeom>
              <a:avLst/>
              <a:gdLst/>
              <a:ahLst/>
              <a:cxnLst/>
              <a:rect l="l" t="t" r="r" b="b"/>
              <a:pathLst>
                <a:path w="6710680" h="1945004">
                  <a:moveTo>
                    <a:pt x="6631386" y="1944866"/>
                  </a:moveTo>
                  <a:lnTo>
                    <a:pt x="78681" y="1944866"/>
                  </a:lnTo>
                  <a:lnTo>
                    <a:pt x="48748" y="1938801"/>
                  </a:lnTo>
                  <a:lnTo>
                    <a:pt x="23395" y="1921686"/>
                  </a:lnTo>
                  <a:lnTo>
                    <a:pt x="6281" y="1896333"/>
                  </a:lnTo>
                  <a:lnTo>
                    <a:pt x="0" y="1865334"/>
                  </a:lnTo>
                  <a:lnTo>
                    <a:pt x="0" y="79747"/>
                  </a:lnTo>
                  <a:lnTo>
                    <a:pt x="6281" y="48748"/>
                  </a:lnTo>
                  <a:lnTo>
                    <a:pt x="23395" y="23395"/>
                  </a:lnTo>
                  <a:lnTo>
                    <a:pt x="48748" y="6281"/>
                  </a:lnTo>
                  <a:lnTo>
                    <a:pt x="79747" y="0"/>
                  </a:lnTo>
                  <a:lnTo>
                    <a:pt x="6630320" y="0"/>
                  </a:lnTo>
                  <a:lnTo>
                    <a:pt x="6661319" y="6281"/>
                  </a:lnTo>
                  <a:lnTo>
                    <a:pt x="6686673" y="23395"/>
                  </a:lnTo>
                  <a:lnTo>
                    <a:pt x="6696697" y="38246"/>
                  </a:lnTo>
                  <a:lnTo>
                    <a:pt x="79747" y="38246"/>
                  </a:lnTo>
                  <a:lnTo>
                    <a:pt x="63650" y="41526"/>
                  </a:lnTo>
                  <a:lnTo>
                    <a:pt x="50452" y="50452"/>
                  </a:lnTo>
                  <a:lnTo>
                    <a:pt x="41526" y="63650"/>
                  </a:lnTo>
                  <a:lnTo>
                    <a:pt x="38246" y="79747"/>
                  </a:lnTo>
                  <a:lnTo>
                    <a:pt x="38246" y="1865334"/>
                  </a:lnTo>
                  <a:lnTo>
                    <a:pt x="41526" y="1881431"/>
                  </a:lnTo>
                  <a:lnTo>
                    <a:pt x="50452" y="1894629"/>
                  </a:lnTo>
                  <a:lnTo>
                    <a:pt x="63650" y="1903555"/>
                  </a:lnTo>
                  <a:lnTo>
                    <a:pt x="79747" y="1906836"/>
                  </a:lnTo>
                  <a:lnTo>
                    <a:pt x="6696698" y="1906836"/>
                  </a:lnTo>
                  <a:lnTo>
                    <a:pt x="6686673" y="1921686"/>
                  </a:lnTo>
                  <a:lnTo>
                    <a:pt x="6661319" y="1938801"/>
                  </a:lnTo>
                  <a:lnTo>
                    <a:pt x="6631386" y="1944866"/>
                  </a:lnTo>
                  <a:close/>
                </a:path>
                <a:path w="6710680" h="1945004">
                  <a:moveTo>
                    <a:pt x="6696698" y="1906836"/>
                  </a:moveTo>
                  <a:lnTo>
                    <a:pt x="6630320" y="1906836"/>
                  </a:lnTo>
                  <a:lnTo>
                    <a:pt x="6646417" y="1903555"/>
                  </a:lnTo>
                  <a:lnTo>
                    <a:pt x="6659615" y="1894629"/>
                  </a:lnTo>
                  <a:lnTo>
                    <a:pt x="6668541" y="1881431"/>
                  </a:lnTo>
                  <a:lnTo>
                    <a:pt x="6671821" y="1865334"/>
                  </a:lnTo>
                  <a:lnTo>
                    <a:pt x="6671821" y="79747"/>
                  </a:lnTo>
                  <a:lnTo>
                    <a:pt x="6668541" y="63650"/>
                  </a:lnTo>
                  <a:lnTo>
                    <a:pt x="6659615" y="50452"/>
                  </a:lnTo>
                  <a:lnTo>
                    <a:pt x="6646417" y="41526"/>
                  </a:lnTo>
                  <a:lnTo>
                    <a:pt x="6630320" y="38246"/>
                  </a:lnTo>
                  <a:lnTo>
                    <a:pt x="6696697" y="38246"/>
                  </a:lnTo>
                  <a:lnTo>
                    <a:pt x="6703787" y="48748"/>
                  </a:lnTo>
                  <a:lnTo>
                    <a:pt x="6710068" y="79747"/>
                  </a:lnTo>
                  <a:lnTo>
                    <a:pt x="6710068" y="1865334"/>
                  </a:lnTo>
                  <a:lnTo>
                    <a:pt x="6703787" y="1896333"/>
                  </a:lnTo>
                  <a:lnTo>
                    <a:pt x="6696698" y="190683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3" name="object 13"/>
          <p:cNvGrpSpPr/>
          <p:nvPr/>
        </p:nvGrpSpPr>
        <p:grpSpPr>
          <a:xfrm>
            <a:off x="1923607" y="7187464"/>
            <a:ext cx="6710680" cy="1945005"/>
            <a:chOff x="1923607" y="7187464"/>
            <a:chExt cx="6710680" cy="1945005"/>
          </a:xfrm>
        </p:grpSpPr>
        <p:sp>
          <p:nvSpPr>
            <p:cNvPr id="14" name="object 14"/>
            <p:cNvSpPr/>
            <p:nvPr/>
          </p:nvSpPr>
          <p:spPr>
            <a:xfrm>
              <a:off x="1943951" y="7207808"/>
              <a:ext cx="6668770" cy="1905000"/>
            </a:xfrm>
            <a:custGeom>
              <a:avLst/>
              <a:gdLst/>
              <a:ahLst/>
              <a:cxnLst/>
              <a:rect l="l" t="t" r="r" b="b"/>
              <a:pathLst>
                <a:path w="6668770" h="1905000">
                  <a:moveTo>
                    <a:pt x="6609976" y="1904394"/>
                  </a:moveTo>
                  <a:lnTo>
                    <a:pt x="59403" y="1904394"/>
                  </a:lnTo>
                  <a:lnTo>
                    <a:pt x="36389" y="1899689"/>
                  </a:lnTo>
                  <a:lnTo>
                    <a:pt x="17495" y="1886898"/>
                  </a:lnTo>
                  <a:lnTo>
                    <a:pt x="4704" y="1868004"/>
                  </a:lnTo>
                  <a:lnTo>
                    <a:pt x="0" y="1844991"/>
                  </a:lnTo>
                  <a:lnTo>
                    <a:pt x="0" y="59403"/>
                  </a:lnTo>
                  <a:lnTo>
                    <a:pt x="4704" y="36389"/>
                  </a:lnTo>
                  <a:lnTo>
                    <a:pt x="17495" y="17495"/>
                  </a:lnTo>
                  <a:lnTo>
                    <a:pt x="36389" y="4704"/>
                  </a:lnTo>
                  <a:lnTo>
                    <a:pt x="59403" y="0"/>
                  </a:lnTo>
                  <a:lnTo>
                    <a:pt x="6609162" y="0"/>
                  </a:lnTo>
                  <a:lnTo>
                    <a:pt x="6632176" y="4704"/>
                  </a:lnTo>
                  <a:lnTo>
                    <a:pt x="6651071" y="17495"/>
                  </a:lnTo>
                  <a:lnTo>
                    <a:pt x="6663862" y="36389"/>
                  </a:lnTo>
                  <a:lnTo>
                    <a:pt x="6668566" y="59403"/>
                  </a:lnTo>
                  <a:lnTo>
                    <a:pt x="6668566" y="1844176"/>
                  </a:lnTo>
                  <a:lnTo>
                    <a:pt x="6664332" y="1867661"/>
                  </a:lnTo>
                  <a:lnTo>
                    <a:pt x="6651783" y="1886797"/>
                  </a:lnTo>
                  <a:lnTo>
                    <a:pt x="6632977" y="1899677"/>
                  </a:lnTo>
                  <a:lnTo>
                    <a:pt x="6609976" y="1904394"/>
                  </a:lnTo>
                  <a:close/>
                </a:path>
              </a:pathLst>
            </a:custGeom>
            <a:solidFill>
              <a:srgbClr val="B9B9B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923607" y="7187464"/>
              <a:ext cx="6710680" cy="1945005"/>
            </a:xfrm>
            <a:custGeom>
              <a:avLst/>
              <a:gdLst/>
              <a:ahLst/>
              <a:cxnLst/>
              <a:rect l="l" t="t" r="r" b="b"/>
              <a:pathLst>
                <a:path w="6710680" h="1945004">
                  <a:moveTo>
                    <a:pt x="6631385" y="1944866"/>
                  </a:moveTo>
                  <a:lnTo>
                    <a:pt x="78682" y="1944866"/>
                  </a:lnTo>
                  <a:lnTo>
                    <a:pt x="48748" y="1938801"/>
                  </a:lnTo>
                  <a:lnTo>
                    <a:pt x="23395" y="1921687"/>
                  </a:lnTo>
                  <a:lnTo>
                    <a:pt x="6281" y="1896333"/>
                  </a:lnTo>
                  <a:lnTo>
                    <a:pt x="0" y="1865335"/>
                  </a:lnTo>
                  <a:lnTo>
                    <a:pt x="0" y="79747"/>
                  </a:lnTo>
                  <a:lnTo>
                    <a:pt x="6281" y="48748"/>
                  </a:lnTo>
                  <a:lnTo>
                    <a:pt x="23395" y="23395"/>
                  </a:lnTo>
                  <a:lnTo>
                    <a:pt x="48748" y="6281"/>
                  </a:lnTo>
                  <a:lnTo>
                    <a:pt x="79747" y="0"/>
                  </a:lnTo>
                  <a:lnTo>
                    <a:pt x="6630320" y="0"/>
                  </a:lnTo>
                  <a:lnTo>
                    <a:pt x="6661319" y="6281"/>
                  </a:lnTo>
                  <a:lnTo>
                    <a:pt x="6686672" y="23395"/>
                  </a:lnTo>
                  <a:lnTo>
                    <a:pt x="6696697" y="38246"/>
                  </a:lnTo>
                  <a:lnTo>
                    <a:pt x="79747" y="38246"/>
                  </a:lnTo>
                  <a:lnTo>
                    <a:pt x="63650" y="41526"/>
                  </a:lnTo>
                  <a:lnTo>
                    <a:pt x="50452" y="50452"/>
                  </a:lnTo>
                  <a:lnTo>
                    <a:pt x="41526" y="63650"/>
                  </a:lnTo>
                  <a:lnTo>
                    <a:pt x="38246" y="79747"/>
                  </a:lnTo>
                  <a:lnTo>
                    <a:pt x="38246" y="1865335"/>
                  </a:lnTo>
                  <a:lnTo>
                    <a:pt x="41526" y="1881432"/>
                  </a:lnTo>
                  <a:lnTo>
                    <a:pt x="50452" y="1894629"/>
                  </a:lnTo>
                  <a:lnTo>
                    <a:pt x="63650" y="1903555"/>
                  </a:lnTo>
                  <a:lnTo>
                    <a:pt x="79747" y="1906835"/>
                  </a:lnTo>
                  <a:lnTo>
                    <a:pt x="6696697" y="1906835"/>
                  </a:lnTo>
                  <a:lnTo>
                    <a:pt x="6686672" y="1921687"/>
                  </a:lnTo>
                  <a:lnTo>
                    <a:pt x="6661319" y="1938801"/>
                  </a:lnTo>
                  <a:lnTo>
                    <a:pt x="6631385" y="1944866"/>
                  </a:lnTo>
                  <a:close/>
                </a:path>
                <a:path w="6710680" h="1945004">
                  <a:moveTo>
                    <a:pt x="6696697" y="1906835"/>
                  </a:moveTo>
                  <a:lnTo>
                    <a:pt x="6630320" y="1906835"/>
                  </a:lnTo>
                  <a:lnTo>
                    <a:pt x="6646417" y="1903555"/>
                  </a:lnTo>
                  <a:lnTo>
                    <a:pt x="6659615" y="1894629"/>
                  </a:lnTo>
                  <a:lnTo>
                    <a:pt x="6668540" y="1881432"/>
                  </a:lnTo>
                  <a:lnTo>
                    <a:pt x="6671821" y="1865335"/>
                  </a:lnTo>
                  <a:lnTo>
                    <a:pt x="6671821" y="79747"/>
                  </a:lnTo>
                  <a:lnTo>
                    <a:pt x="6668540" y="63650"/>
                  </a:lnTo>
                  <a:lnTo>
                    <a:pt x="6659615" y="50452"/>
                  </a:lnTo>
                  <a:lnTo>
                    <a:pt x="6646417" y="41526"/>
                  </a:lnTo>
                  <a:lnTo>
                    <a:pt x="6630320" y="38246"/>
                  </a:lnTo>
                  <a:lnTo>
                    <a:pt x="6696697" y="38246"/>
                  </a:lnTo>
                  <a:lnTo>
                    <a:pt x="6703786" y="48748"/>
                  </a:lnTo>
                  <a:lnTo>
                    <a:pt x="6710067" y="79747"/>
                  </a:lnTo>
                  <a:lnTo>
                    <a:pt x="6710067" y="1865335"/>
                  </a:lnTo>
                  <a:lnTo>
                    <a:pt x="6703786" y="1896333"/>
                  </a:lnTo>
                  <a:lnTo>
                    <a:pt x="6696697" y="190683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9244" rIns="0" bIns="0" rtlCol="0">
            <a:spAutoFit/>
          </a:bodyPr>
          <a:lstStyle/>
          <a:p>
            <a:pPr marL="5601335">
              <a:lnSpc>
                <a:spcPct val="100000"/>
              </a:lnSpc>
              <a:spcBef>
                <a:spcPts val="100"/>
              </a:spcBef>
            </a:pPr>
            <a:r>
              <a:rPr spc="295" dirty="0"/>
              <a:t>EXAMPLES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4871442" y="4807672"/>
            <a:ext cx="2447925" cy="726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600" b="1" spc="-55" dirty="0">
                <a:latin typeface="Georgia"/>
                <a:cs typeface="Georgia"/>
              </a:rPr>
              <a:t>Amazon</a:t>
            </a:r>
            <a:endParaRPr sz="4600">
              <a:latin typeface="Georgia"/>
              <a:cs typeface="Georgi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2602160" y="8094578"/>
            <a:ext cx="252666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20" dirty="0">
                <a:latin typeface="Georgia"/>
                <a:cs typeface="Georgia"/>
              </a:rPr>
              <a:t>Case</a:t>
            </a:r>
            <a:r>
              <a:rPr sz="3600" b="1" spc="-210" dirty="0">
                <a:latin typeface="Georgia"/>
                <a:cs typeface="Georgia"/>
              </a:rPr>
              <a:t> </a:t>
            </a:r>
            <a:r>
              <a:rPr sz="3600" b="1" spc="-30" dirty="0">
                <a:latin typeface="Georgia"/>
                <a:cs typeface="Georgia"/>
              </a:rPr>
              <a:t>Study</a:t>
            </a:r>
            <a:endParaRPr sz="3600">
              <a:latin typeface="Georgia"/>
              <a:cs typeface="Georgi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2602160" y="4863298"/>
            <a:ext cx="2948940" cy="619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900" b="1" spc="-80" dirty="0">
                <a:latin typeface="Georgia"/>
                <a:cs typeface="Georgia"/>
              </a:rPr>
              <a:t>McDonald's</a:t>
            </a:r>
            <a:endParaRPr sz="3900">
              <a:latin typeface="Georgia"/>
              <a:cs typeface="Georgi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871442" y="8097722"/>
            <a:ext cx="2225040" cy="558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500" b="1" spc="-120" dirty="0">
                <a:latin typeface="Georgia"/>
                <a:cs typeface="Georgia"/>
              </a:rPr>
              <a:t>Coca-</a:t>
            </a:r>
            <a:r>
              <a:rPr sz="3500" b="1" spc="-30" dirty="0">
                <a:latin typeface="Georgia"/>
                <a:cs typeface="Georgia"/>
              </a:rPr>
              <a:t>Cola</a:t>
            </a:r>
            <a:endParaRPr sz="3500">
              <a:latin typeface="Georgia"/>
              <a:cs typeface="Georgia"/>
            </a:endParaRPr>
          </a:p>
        </p:txBody>
      </p:sp>
      <p:pic>
        <p:nvPicPr>
          <p:cNvPr id="21" name="object 2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890975" y="4175293"/>
            <a:ext cx="1562099" cy="1552574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096637" y="7321513"/>
            <a:ext cx="1352549" cy="1562099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211370" y="4346812"/>
            <a:ext cx="1485899" cy="1209674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164660" y="7386777"/>
            <a:ext cx="1562099" cy="1438274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22570" y="7880722"/>
            <a:ext cx="5257799" cy="240627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796336" cy="1867826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4127170" y="0"/>
            <a:ext cx="4160829" cy="2010533"/>
          </a:xfrm>
          <a:prstGeom prst="rect">
            <a:avLst/>
          </a:prstGeom>
        </p:spPr>
      </p:pic>
      <p:grpSp>
        <p:nvGrpSpPr>
          <p:cNvPr id="5" name="object 5"/>
          <p:cNvGrpSpPr/>
          <p:nvPr/>
        </p:nvGrpSpPr>
        <p:grpSpPr>
          <a:xfrm>
            <a:off x="1498106" y="2010635"/>
            <a:ext cx="9483090" cy="6657340"/>
            <a:chOff x="1498106" y="2010635"/>
            <a:chExt cx="9483090" cy="6657340"/>
          </a:xfrm>
        </p:grpSpPr>
        <p:sp>
          <p:nvSpPr>
            <p:cNvPr id="6" name="object 6"/>
            <p:cNvSpPr/>
            <p:nvPr/>
          </p:nvSpPr>
          <p:spPr>
            <a:xfrm>
              <a:off x="1519235" y="2815082"/>
              <a:ext cx="9440545" cy="5833745"/>
            </a:xfrm>
            <a:custGeom>
              <a:avLst/>
              <a:gdLst/>
              <a:ahLst/>
              <a:cxnLst/>
              <a:rect l="l" t="t" r="r" b="b"/>
              <a:pathLst>
                <a:path w="9440545" h="5833745">
                  <a:moveTo>
                    <a:pt x="9379576" y="5833230"/>
                  </a:moveTo>
                  <a:lnTo>
                    <a:pt x="61695" y="5833230"/>
                  </a:lnTo>
                  <a:lnTo>
                    <a:pt x="37793" y="5828344"/>
                  </a:lnTo>
                  <a:lnTo>
                    <a:pt x="18170" y="5815059"/>
                  </a:lnTo>
                  <a:lnTo>
                    <a:pt x="4885" y="5795436"/>
                  </a:lnTo>
                  <a:lnTo>
                    <a:pt x="0" y="5771534"/>
                  </a:lnTo>
                  <a:lnTo>
                    <a:pt x="0" y="61695"/>
                  </a:lnTo>
                  <a:lnTo>
                    <a:pt x="4885" y="37793"/>
                  </a:lnTo>
                  <a:lnTo>
                    <a:pt x="18170" y="18170"/>
                  </a:lnTo>
                  <a:lnTo>
                    <a:pt x="37793" y="4885"/>
                  </a:lnTo>
                  <a:lnTo>
                    <a:pt x="61695" y="0"/>
                  </a:lnTo>
                  <a:lnTo>
                    <a:pt x="9378730" y="0"/>
                  </a:lnTo>
                  <a:lnTo>
                    <a:pt x="9402633" y="4885"/>
                  </a:lnTo>
                  <a:lnTo>
                    <a:pt x="9422256" y="18170"/>
                  </a:lnTo>
                  <a:lnTo>
                    <a:pt x="9435540" y="37793"/>
                  </a:lnTo>
                  <a:lnTo>
                    <a:pt x="9440426" y="61695"/>
                  </a:lnTo>
                  <a:lnTo>
                    <a:pt x="9440426" y="5770689"/>
                  </a:lnTo>
                  <a:lnTo>
                    <a:pt x="9436028" y="5795080"/>
                  </a:lnTo>
                  <a:lnTo>
                    <a:pt x="9422994" y="5814954"/>
                  </a:lnTo>
                  <a:lnTo>
                    <a:pt x="9403464" y="5828331"/>
                  </a:lnTo>
                  <a:lnTo>
                    <a:pt x="9379576" y="5833230"/>
                  </a:lnTo>
                  <a:close/>
                </a:path>
              </a:pathLst>
            </a:custGeom>
            <a:solidFill>
              <a:srgbClr val="D4D4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498106" y="2793954"/>
              <a:ext cx="9483090" cy="5873750"/>
            </a:xfrm>
            <a:custGeom>
              <a:avLst/>
              <a:gdLst/>
              <a:ahLst/>
              <a:cxnLst/>
              <a:rect l="l" t="t" r="r" b="b"/>
              <a:pathLst>
                <a:path w="9483090" h="5873750">
                  <a:moveTo>
                    <a:pt x="9409373" y="5873730"/>
                  </a:moveTo>
                  <a:lnTo>
                    <a:pt x="74155" y="5873730"/>
                  </a:lnTo>
                  <a:lnTo>
                    <a:pt x="50629" y="5868963"/>
                  </a:lnTo>
                  <a:lnTo>
                    <a:pt x="24297" y="5851189"/>
                  </a:lnTo>
                  <a:lnTo>
                    <a:pt x="6523" y="5824858"/>
                  </a:lnTo>
                  <a:lnTo>
                    <a:pt x="0" y="5792663"/>
                  </a:lnTo>
                  <a:lnTo>
                    <a:pt x="0" y="82823"/>
                  </a:lnTo>
                  <a:lnTo>
                    <a:pt x="6523" y="50628"/>
                  </a:lnTo>
                  <a:lnTo>
                    <a:pt x="24297" y="24297"/>
                  </a:lnTo>
                  <a:lnTo>
                    <a:pt x="50629" y="6523"/>
                  </a:lnTo>
                  <a:lnTo>
                    <a:pt x="82822" y="0"/>
                  </a:lnTo>
                  <a:lnTo>
                    <a:pt x="9400706" y="0"/>
                  </a:lnTo>
                  <a:lnTo>
                    <a:pt x="9432899" y="6523"/>
                  </a:lnTo>
                  <a:lnTo>
                    <a:pt x="9459230" y="24297"/>
                  </a:lnTo>
                  <a:lnTo>
                    <a:pt x="9469642" y="39721"/>
                  </a:lnTo>
                  <a:lnTo>
                    <a:pt x="82823" y="39721"/>
                  </a:lnTo>
                  <a:lnTo>
                    <a:pt x="66105" y="43128"/>
                  </a:lnTo>
                  <a:lnTo>
                    <a:pt x="52398" y="52398"/>
                  </a:lnTo>
                  <a:lnTo>
                    <a:pt x="43128" y="66105"/>
                  </a:lnTo>
                  <a:lnTo>
                    <a:pt x="39721" y="82823"/>
                  </a:lnTo>
                  <a:lnTo>
                    <a:pt x="39721" y="5792663"/>
                  </a:lnTo>
                  <a:lnTo>
                    <a:pt x="43128" y="5809381"/>
                  </a:lnTo>
                  <a:lnTo>
                    <a:pt x="52398" y="5823088"/>
                  </a:lnTo>
                  <a:lnTo>
                    <a:pt x="66105" y="5832358"/>
                  </a:lnTo>
                  <a:lnTo>
                    <a:pt x="82823" y="5835765"/>
                  </a:lnTo>
                  <a:lnTo>
                    <a:pt x="9469642" y="5835765"/>
                  </a:lnTo>
                  <a:lnTo>
                    <a:pt x="9459230" y="5851189"/>
                  </a:lnTo>
                  <a:lnTo>
                    <a:pt x="9432899" y="5868963"/>
                  </a:lnTo>
                  <a:lnTo>
                    <a:pt x="9409373" y="5873730"/>
                  </a:lnTo>
                  <a:close/>
                </a:path>
                <a:path w="9483090" h="5873750">
                  <a:moveTo>
                    <a:pt x="9469642" y="5835765"/>
                  </a:moveTo>
                  <a:lnTo>
                    <a:pt x="9400705" y="5835765"/>
                  </a:lnTo>
                  <a:lnTo>
                    <a:pt x="9417423" y="5832358"/>
                  </a:lnTo>
                  <a:lnTo>
                    <a:pt x="9431130" y="5823088"/>
                  </a:lnTo>
                  <a:lnTo>
                    <a:pt x="9440400" y="5809381"/>
                  </a:lnTo>
                  <a:lnTo>
                    <a:pt x="9443807" y="5792663"/>
                  </a:lnTo>
                  <a:lnTo>
                    <a:pt x="9443807" y="82823"/>
                  </a:lnTo>
                  <a:lnTo>
                    <a:pt x="9440400" y="66105"/>
                  </a:lnTo>
                  <a:lnTo>
                    <a:pt x="9431130" y="52398"/>
                  </a:lnTo>
                  <a:lnTo>
                    <a:pt x="9417423" y="43128"/>
                  </a:lnTo>
                  <a:lnTo>
                    <a:pt x="9400705" y="39721"/>
                  </a:lnTo>
                  <a:lnTo>
                    <a:pt x="9469642" y="39721"/>
                  </a:lnTo>
                  <a:lnTo>
                    <a:pt x="9477004" y="50628"/>
                  </a:lnTo>
                  <a:lnTo>
                    <a:pt x="9482482" y="77666"/>
                  </a:lnTo>
                  <a:lnTo>
                    <a:pt x="9482482" y="5797820"/>
                  </a:lnTo>
                  <a:lnTo>
                    <a:pt x="9477004" y="5824858"/>
                  </a:lnTo>
                  <a:lnTo>
                    <a:pt x="9469642" y="5835765"/>
                  </a:lnTo>
                  <a:close/>
                </a:path>
              </a:pathLst>
            </a:custGeom>
            <a:solidFill>
              <a:srgbClr val="52525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519235" y="2031763"/>
              <a:ext cx="9440545" cy="1000125"/>
            </a:xfrm>
            <a:custGeom>
              <a:avLst/>
              <a:gdLst/>
              <a:ahLst/>
              <a:cxnLst/>
              <a:rect l="l" t="t" r="r" b="b"/>
              <a:pathLst>
                <a:path w="9440545" h="1000125">
                  <a:moveTo>
                    <a:pt x="9379576" y="999548"/>
                  </a:moveTo>
                  <a:lnTo>
                    <a:pt x="61695" y="999548"/>
                  </a:lnTo>
                  <a:lnTo>
                    <a:pt x="37793" y="994662"/>
                  </a:lnTo>
                  <a:lnTo>
                    <a:pt x="18170" y="981377"/>
                  </a:lnTo>
                  <a:lnTo>
                    <a:pt x="4885" y="961754"/>
                  </a:lnTo>
                  <a:lnTo>
                    <a:pt x="0" y="937852"/>
                  </a:lnTo>
                  <a:lnTo>
                    <a:pt x="0" y="61695"/>
                  </a:lnTo>
                  <a:lnTo>
                    <a:pt x="4885" y="37793"/>
                  </a:lnTo>
                  <a:lnTo>
                    <a:pt x="18170" y="18170"/>
                  </a:lnTo>
                  <a:lnTo>
                    <a:pt x="37793" y="4885"/>
                  </a:lnTo>
                  <a:lnTo>
                    <a:pt x="61695" y="0"/>
                  </a:lnTo>
                  <a:lnTo>
                    <a:pt x="9378730" y="0"/>
                  </a:lnTo>
                  <a:lnTo>
                    <a:pt x="9402633" y="4885"/>
                  </a:lnTo>
                  <a:lnTo>
                    <a:pt x="9422256" y="18170"/>
                  </a:lnTo>
                  <a:lnTo>
                    <a:pt x="9435540" y="37793"/>
                  </a:lnTo>
                  <a:lnTo>
                    <a:pt x="9440426" y="61695"/>
                  </a:lnTo>
                  <a:lnTo>
                    <a:pt x="9440426" y="937007"/>
                  </a:lnTo>
                  <a:lnTo>
                    <a:pt x="9436028" y="961397"/>
                  </a:lnTo>
                  <a:lnTo>
                    <a:pt x="9422994" y="981271"/>
                  </a:lnTo>
                  <a:lnTo>
                    <a:pt x="9403464" y="994648"/>
                  </a:lnTo>
                  <a:lnTo>
                    <a:pt x="9379576" y="999548"/>
                  </a:lnTo>
                  <a:close/>
                </a:path>
              </a:pathLst>
            </a:custGeom>
            <a:solidFill>
              <a:srgbClr val="FFFA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498106" y="2010635"/>
              <a:ext cx="9483090" cy="1040130"/>
            </a:xfrm>
            <a:custGeom>
              <a:avLst/>
              <a:gdLst/>
              <a:ahLst/>
              <a:cxnLst/>
              <a:rect l="l" t="t" r="r" b="b"/>
              <a:pathLst>
                <a:path w="9483090" h="1040130">
                  <a:moveTo>
                    <a:pt x="9411964" y="1039523"/>
                  </a:moveTo>
                  <a:lnTo>
                    <a:pt x="71564" y="1039523"/>
                  </a:lnTo>
                  <a:lnTo>
                    <a:pt x="50629" y="1035281"/>
                  </a:lnTo>
                  <a:lnTo>
                    <a:pt x="24297" y="1017507"/>
                  </a:lnTo>
                  <a:lnTo>
                    <a:pt x="6523" y="991175"/>
                  </a:lnTo>
                  <a:lnTo>
                    <a:pt x="0" y="958981"/>
                  </a:lnTo>
                  <a:lnTo>
                    <a:pt x="0" y="82823"/>
                  </a:lnTo>
                  <a:lnTo>
                    <a:pt x="6523" y="50628"/>
                  </a:lnTo>
                  <a:lnTo>
                    <a:pt x="24297" y="24297"/>
                  </a:lnTo>
                  <a:lnTo>
                    <a:pt x="50629" y="6523"/>
                  </a:lnTo>
                  <a:lnTo>
                    <a:pt x="82822" y="0"/>
                  </a:lnTo>
                  <a:lnTo>
                    <a:pt x="9400706" y="0"/>
                  </a:lnTo>
                  <a:lnTo>
                    <a:pt x="9432899" y="6523"/>
                  </a:lnTo>
                  <a:lnTo>
                    <a:pt x="9459230" y="24297"/>
                  </a:lnTo>
                  <a:lnTo>
                    <a:pt x="9469642" y="39721"/>
                  </a:lnTo>
                  <a:lnTo>
                    <a:pt x="82823" y="39721"/>
                  </a:lnTo>
                  <a:lnTo>
                    <a:pt x="66105" y="43128"/>
                  </a:lnTo>
                  <a:lnTo>
                    <a:pt x="52398" y="52398"/>
                  </a:lnTo>
                  <a:lnTo>
                    <a:pt x="43128" y="66105"/>
                  </a:lnTo>
                  <a:lnTo>
                    <a:pt x="39721" y="82823"/>
                  </a:lnTo>
                  <a:lnTo>
                    <a:pt x="39721" y="958981"/>
                  </a:lnTo>
                  <a:lnTo>
                    <a:pt x="43128" y="975699"/>
                  </a:lnTo>
                  <a:lnTo>
                    <a:pt x="52398" y="989406"/>
                  </a:lnTo>
                  <a:lnTo>
                    <a:pt x="66105" y="998676"/>
                  </a:lnTo>
                  <a:lnTo>
                    <a:pt x="82823" y="1002083"/>
                  </a:lnTo>
                  <a:lnTo>
                    <a:pt x="9469642" y="1002083"/>
                  </a:lnTo>
                  <a:lnTo>
                    <a:pt x="9459230" y="1017507"/>
                  </a:lnTo>
                  <a:lnTo>
                    <a:pt x="9432899" y="1035281"/>
                  </a:lnTo>
                  <a:lnTo>
                    <a:pt x="9411964" y="1039523"/>
                  </a:lnTo>
                  <a:close/>
                </a:path>
                <a:path w="9483090" h="1040130">
                  <a:moveTo>
                    <a:pt x="9469642" y="1002083"/>
                  </a:moveTo>
                  <a:lnTo>
                    <a:pt x="9400705" y="1002083"/>
                  </a:lnTo>
                  <a:lnTo>
                    <a:pt x="9417423" y="998676"/>
                  </a:lnTo>
                  <a:lnTo>
                    <a:pt x="9431130" y="989406"/>
                  </a:lnTo>
                  <a:lnTo>
                    <a:pt x="9440400" y="975699"/>
                  </a:lnTo>
                  <a:lnTo>
                    <a:pt x="9443807" y="958981"/>
                  </a:lnTo>
                  <a:lnTo>
                    <a:pt x="9443807" y="82823"/>
                  </a:lnTo>
                  <a:lnTo>
                    <a:pt x="9440400" y="66105"/>
                  </a:lnTo>
                  <a:lnTo>
                    <a:pt x="9431130" y="52398"/>
                  </a:lnTo>
                  <a:lnTo>
                    <a:pt x="9417423" y="43128"/>
                  </a:lnTo>
                  <a:lnTo>
                    <a:pt x="9400705" y="39721"/>
                  </a:lnTo>
                  <a:lnTo>
                    <a:pt x="9469642" y="39721"/>
                  </a:lnTo>
                  <a:lnTo>
                    <a:pt x="9477004" y="50628"/>
                  </a:lnTo>
                  <a:lnTo>
                    <a:pt x="9482482" y="77666"/>
                  </a:lnTo>
                  <a:lnTo>
                    <a:pt x="9482482" y="964138"/>
                  </a:lnTo>
                  <a:lnTo>
                    <a:pt x="9477004" y="991175"/>
                  </a:lnTo>
                  <a:lnTo>
                    <a:pt x="9469642" y="1002083"/>
                  </a:lnTo>
                  <a:close/>
                </a:path>
              </a:pathLst>
            </a:custGeom>
            <a:solidFill>
              <a:srgbClr val="52525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957151" y="2331835"/>
              <a:ext cx="409574" cy="409574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629801" y="2331835"/>
              <a:ext cx="409574" cy="409574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302452" y="2331835"/>
              <a:ext cx="409574" cy="409574"/>
            </a:xfrm>
            <a:prstGeom prst="rect">
              <a:avLst/>
            </a:prstGeom>
          </p:spPr>
        </p:pic>
      </p:grpSp>
      <p:sp>
        <p:nvSpPr>
          <p:cNvPr id="13" name="object 13"/>
          <p:cNvSpPr txBox="1"/>
          <p:nvPr/>
        </p:nvSpPr>
        <p:spPr>
          <a:xfrm>
            <a:off x="2452699" y="3026263"/>
            <a:ext cx="6882765" cy="5285740"/>
          </a:xfrm>
          <a:prstGeom prst="rect">
            <a:avLst/>
          </a:prstGeom>
        </p:spPr>
        <p:txBody>
          <a:bodyPr vert="horz" wrap="square" lIns="0" tIns="186055" rIns="0" bIns="0" rtlCol="0">
            <a:spAutoFit/>
          </a:bodyPr>
          <a:lstStyle/>
          <a:p>
            <a:pPr marL="12065" marR="5080" indent="116839" algn="ctr">
              <a:lnSpc>
                <a:spcPts val="6670"/>
              </a:lnSpc>
              <a:spcBef>
                <a:spcPts val="1465"/>
              </a:spcBef>
            </a:pPr>
            <a:r>
              <a:rPr sz="6700" spc="395" dirty="0">
                <a:latin typeface="Arial"/>
                <a:cs typeface="Arial"/>
              </a:rPr>
              <a:t>APPLY</a:t>
            </a:r>
            <a:r>
              <a:rPr sz="6700" spc="-570" dirty="0">
                <a:latin typeface="Arial"/>
                <a:cs typeface="Arial"/>
              </a:rPr>
              <a:t> </a:t>
            </a:r>
            <a:r>
              <a:rPr sz="6700" spc="275" dirty="0">
                <a:latin typeface="Arial"/>
                <a:cs typeface="Arial"/>
              </a:rPr>
              <a:t>WITH </a:t>
            </a:r>
            <a:r>
              <a:rPr sz="6700" spc="-35" dirty="0">
                <a:latin typeface="Arial"/>
                <a:cs typeface="Arial"/>
              </a:rPr>
              <a:t>YOUR</a:t>
            </a:r>
            <a:r>
              <a:rPr sz="6700" spc="-545" dirty="0">
                <a:latin typeface="Arial"/>
                <a:cs typeface="Arial"/>
              </a:rPr>
              <a:t> </a:t>
            </a:r>
            <a:r>
              <a:rPr sz="6700" spc="360" dirty="0">
                <a:latin typeface="Arial"/>
                <a:cs typeface="Arial"/>
              </a:rPr>
              <a:t>TEAM</a:t>
            </a:r>
            <a:r>
              <a:rPr sz="6700" spc="-545" dirty="0">
                <a:latin typeface="Arial"/>
                <a:cs typeface="Arial"/>
              </a:rPr>
              <a:t> </a:t>
            </a:r>
            <a:r>
              <a:rPr sz="6700" spc="705" dirty="0">
                <a:latin typeface="Arial"/>
                <a:cs typeface="Arial"/>
              </a:rPr>
              <a:t>A </a:t>
            </a:r>
            <a:r>
              <a:rPr sz="6700" spc="155" dirty="0">
                <a:latin typeface="Arial"/>
                <a:cs typeface="Arial"/>
              </a:rPr>
              <a:t>GUERILLA </a:t>
            </a:r>
            <a:r>
              <a:rPr sz="6700" spc="125" dirty="0">
                <a:latin typeface="Arial"/>
                <a:cs typeface="Arial"/>
              </a:rPr>
              <a:t>MARKETING </a:t>
            </a:r>
            <a:r>
              <a:rPr sz="6700" spc="215" dirty="0">
                <a:latin typeface="Arial"/>
                <a:cs typeface="Arial"/>
              </a:rPr>
              <a:t>CAMPAING</a:t>
            </a:r>
            <a:r>
              <a:rPr sz="6700" spc="-540" dirty="0">
                <a:latin typeface="Arial"/>
                <a:cs typeface="Arial"/>
              </a:rPr>
              <a:t> </a:t>
            </a:r>
            <a:r>
              <a:rPr sz="6700" spc="-25" dirty="0">
                <a:latin typeface="Arial"/>
                <a:cs typeface="Arial"/>
              </a:rPr>
              <a:t>FOR </a:t>
            </a:r>
            <a:r>
              <a:rPr sz="6700" spc="-35" dirty="0">
                <a:latin typeface="Arial"/>
                <a:cs typeface="Arial"/>
              </a:rPr>
              <a:t>YOUR</a:t>
            </a:r>
            <a:r>
              <a:rPr sz="6700" spc="-540" dirty="0">
                <a:latin typeface="Arial"/>
                <a:cs typeface="Arial"/>
              </a:rPr>
              <a:t> </a:t>
            </a:r>
            <a:r>
              <a:rPr sz="6700" spc="204" dirty="0">
                <a:latin typeface="Arial"/>
                <a:cs typeface="Arial"/>
              </a:rPr>
              <a:t>PROJECT</a:t>
            </a:r>
            <a:endParaRPr sz="67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486</Words>
  <Application>Microsoft Macintosh PowerPoint</Application>
  <PresentationFormat>Custom</PresentationFormat>
  <Paragraphs>55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Arial</vt:lpstr>
      <vt:lpstr>Georgia</vt:lpstr>
      <vt:lpstr>Google Sans</vt:lpstr>
      <vt:lpstr>Liberation Sans Narrow</vt:lpstr>
      <vt:lpstr>Times New Roman</vt:lpstr>
      <vt:lpstr>Trebuchet MS</vt:lpstr>
      <vt:lpstr>Unify Sans Regular</vt:lpstr>
      <vt:lpstr>Office Theme</vt:lpstr>
      <vt:lpstr>GUERILLA</vt:lpstr>
      <vt:lpstr>AGENDA</vt:lpstr>
      <vt:lpstr>WHAT IS GUERRILLA MARKETING</vt:lpstr>
      <vt:lpstr>PowerPoint Presentation</vt:lpstr>
      <vt:lpstr>VIRAL MARKETING</vt:lpstr>
      <vt:lpstr>PRESUME MARKETING</vt:lpstr>
      <vt:lpstr>EXPERIENTIAL MARKETING</vt:lpstr>
      <vt:lpstr>WILD POST ADVERTISING</vt:lpstr>
      <vt:lpstr>AMBIENT MARKETING</vt:lpstr>
      <vt:lpstr>AMBUSH MARKETING</vt:lpstr>
      <vt:lpstr>  Grassroots Marketing</vt:lpstr>
      <vt:lpstr>EXAMPLES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Guerilla</dc:title>
  <dc:creator>Noha Fawzy Abd Elkader Ibrahim</dc:creator>
  <cp:keywords>DAFf4WP6Mrg,BAFd6UytS-I</cp:keywords>
  <cp:lastModifiedBy>Microsoft Office User</cp:lastModifiedBy>
  <cp:revision>2</cp:revision>
  <dcterms:created xsi:type="dcterms:W3CDTF">2023-05-08T18:47:09Z</dcterms:created>
  <dcterms:modified xsi:type="dcterms:W3CDTF">2023-05-20T12:13:15Z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2023-04-17T00:00:00Z</vt:filetime>
  </property>
  <property fmtid="{D5CDD505-2E9C-101B-9397-08002B2CF9AE}" pid="3" name="Creator">
    <vt:lpwstr>Canva</vt:lpwstr>
  </property>
  <property fmtid="{D5CDD505-2E9C-101B-9397-08002B2CF9AE}" pid="4" name="Producer">
    <vt:lpwstr>Canva</vt:lpwstr>
  </property>
  <property fmtid="{D5CDD505-2E9C-101B-9397-08002B2CF9AE}" pid="5" name="LastSaved">
    <vt:filetime>2023-04-17T00:00:00Z</vt:filetime>
  </property>
</Properties>
</file>