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5" r:id="rId1"/>
  </p:sldMasterIdLst>
  <p:notesMasterIdLst>
    <p:notesMasterId r:id="rId16"/>
  </p:notesMasterIdLst>
  <p:sldIdLst>
    <p:sldId id="256" r:id="rId2"/>
    <p:sldId id="261" r:id="rId3"/>
    <p:sldId id="262" r:id="rId4"/>
    <p:sldId id="281" r:id="rId5"/>
    <p:sldId id="274" r:id="rId6"/>
    <p:sldId id="282" r:id="rId7"/>
    <p:sldId id="273" r:id="rId8"/>
    <p:sldId id="283" r:id="rId9"/>
    <p:sldId id="260" r:id="rId10"/>
    <p:sldId id="263" r:id="rId11"/>
    <p:sldId id="264" r:id="rId12"/>
    <p:sldId id="269" r:id="rId13"/>
    <p:sldId id="265" r:id="rId14"/>
    <p:sldId id="278" r:id="rId15"/>
  </p:sldIdLst>
  <p:sldSz cx="9144000" cy="5143500" type="screen16x9"/>
  <p:notesSz cx="6858000" cy="9144000"/>
  <p:embeddedFontLst>
    <p:embeddedFont>
      <p:font typeface="Cambria" panose="02040503050406030204" pitchFamily="18" charset="0"/>
      <p:regular r:id="rId17"/>
      <p:bold r:id="rId18"/>
      <p:italic r:id="rId19"/>
      <p:boldItalic r:id="rId20"/>
    </p:embeddedFont>
    <p:embeddedFont>
      <p:font typeface="Microsoft Tai Le" panose="020B0502040204020203" pitchFamily="34" charset="0"/>
      <p:regular r:id="rId21"/>
      <p:bold r:id="rId22"/>
    </p:embeddedFont>
    <p:embeddedFont>
      <p:font typeface="Forte" panose="03060902040502070203" pitchFamily="66" charset="0"/>
      <p:regular r:id="rId23"/>
    </p:embeddedFont>
    <p:embeddedFont>
      <p:font typeface="Roboto Slab" panose="020B0604020202020204" charset="0"/>
      <p:regular r:id="rId24"/>
      <p:bold r:id="rId25"/>
    </p:embeddedFont>
    <p:embeddedFont>
      <p:font typeface="Open Sans" panose="020B0604020202020204" charset="0"/>
      <p:regular r:id="rId26"/>
      <p:bold r:id="rId27"/>
      <p:italic r:id="rId28"/>
      <p:boldItalic r:id="rId29"/>
    </p:embeddedFont>
    <p:embeddedFont>
      <p:font typeface="Montserrat" panose="020B0604020202020204" charset="0"/>
      <p:regular r:id="rId30"/>
      <p:bold r:id="rId31"/>
      <p:italic r:id="rId32"/>
      <p:boldItalic r:id="rId33"/>
    </p:embeddedFont>
    <p:embeddedFont>
      <p:font typeface="MingLiU_HKSCS-ExtB" panose="02020500000000000000" pitchFamily="18" charset="-120"/>
      <p:regular r:id="rId34"/>
    </p:embeddedFont>
    <p:embeddedFont>
      <p:font typeface="Calibri Light" panose="020F0302020204030204" pitchFamily="34" charset="0"/>
      <p:regular r:id="rId35"/>
      <p: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eif Ahmed" initials="SA" lastIdx="1" clrIdx="0">
    <p:extLst>
      <p:ext uri="{19B8F6BF-5375-455C-9EA6-DF929625EA0E}">
        <p15:presenceInfo xmlns:p15="http://schemas.microsoft.com/office/powerpoint/2012/main" userId="7fbaef1802427bd1"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CF51"/>
    <a:srgbClr val="0E1DA8"/>
    <a:srgbClr val="1922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C36FCD4-5478-4E37-A860-9B3784738BCF}">
  <a:tblStyle styleId="{1C36FCD4-5478-4E37-A860-9B3784738BC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4987" autoAdjust="0"/>
  </p:normalViewPr>
  <p:slideViewPr>
    <p:cSldViewPr snapToGrid="0">
      <p:cViewPr varScale="1">
        <p:scale>
          <a:sx n="94" d="100"/>
          <a:sy n="94" d="100"/>
        </p:scale>
        <p:origin x="13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4143020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99632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8"/>
        <p:cNvGrpSpPr/>
        <p:nvPr/>
      </p:nvGrpSpPr>
      <p:grpSpPr>
        <a:xfrm>
          <a:off x="0" y="0"/>
          <a:ext cx="0" cy="0"/>
          <a:chOff x="0" y="0"/>
          <a:chExt cx="0" cy="0"/>
        </a:xfrm>
      </p:grpSpPr>
      <p:sp>
        <p:nvSpPr>
          <p:cNvPr id="1509" name="Google Shape;1509;gace7fa64f5_1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0" name="Google Shape;1510;gace7fa64f5_1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19800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4"/>
        <p:cNvGrpSpPr/>
        <p:nvPr/>
      </p:nvGrpSpPr>
      <p:grpSpPr>
        <a:xfrm>
          <a:off x="0" y="0"/>
          <a:ext cx="0" cy="0"/>
          <a:chOff x="0" y="0"/>
          <a:chExt cx="0" cy="0"/>
        </a:xfrm>
      </p:grpSpPr>
      <p:sp>
        <p:nvSpPr>
          <p:cNvPr id="1395" name="Google Shape;1395;gace7fa64f5_1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6" name="Google Shape;1396;gace7fa64f5_1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437732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2"/>
        <p:cNvGrpSpPr/>
        <p:nvPr/>
      </p:nvGrpSpPr>
      <p:grpSpPr>
        <a:xfrm>
          <a:off x="0" y="0"/>
          <a:ext cx="0" cy="0"/>
          <a:chOff x="0" y="0"/>
          <a:chExt cx="0" cy="0"/>
        </a:xfrm>
      </p:grpSpPr>
      <p:sp>
        <p:nvSpPr>
          <p:cNvPr id="2433" name="Google Shape;2433;gace7fa64f5_1_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4" name="Google Shape;2434;gace7fa64f5_1_7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361988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9"/>
        <p:cNvGrpSpPr/>
        <p:nvPr/>
      </p:nvGrpSpPr>
      <p:grpSpPr>
        <a:xfrm>
          <a:off x="0" y="0"/>
          <a:ext cx="0" cy="0"/>
          <a:chOff x="0" y="0"/>
          <a:chExt cx="0" cy="0"/>
        </a:xfrm>
      </p:grpSpPr>
      <p:sp>
        <p:nvSpPr>
          <p:cNvPr id="1130" name="Google Shape;1130;ga26e00b28b_0_8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1" name="Google Shape;1131;ga26e00b28b_0_8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45459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5"/>
        <p:cNvGrpSpPr/>
        <p:nvPr/>
      </p:nvGrpSpPr>
      <p:grpSpPr>
        <a:xfrm>
          <a:off x="0" y="0"/>
          <a:ext cx="0" cy="0"/>
          <a:chOff x="0" y="0"/>
          <a:chExt cx="0" cy="0"/>
        </a:xfrm>
      </p:grpSpPr>
      <p:sp>
        <p:nvSpPr>
          <p:cNvPr id="1166" name="Google Shape;1166;gace7fa64f5_1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7" name="Google Shape;1167;gace7fa64f5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332172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6"/>
        <p:cNvGrpSpPr/>
        <p:nvPr/>
      </p:nvGrpSpPr>
      <p:grpSpPr>
        <a:xfrm>
          <a:off x="0" y="0"/>
          <a:ext cx="0" cy="0"/>
          <a:chOff x="0" y="0"/>
          <a:chExt cx="0" cy="0"/>
        </a:xfrm>
      </p:grpSpPr>
      <p:sp>
        <p:nvSpPr>
          <p:cNvPr id="2817" name="Google Shape;2817;gace7fa64f5_1_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8" name="Google Shape;2818;gace7fa64f5_1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034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
        <p:cNvGrpSpPr/>
        <p:nvPr/>
      </p:nvGrpSpPr>
      <p:grpSpPr>
        <a:xfrm>
          <a:off x="0" y="0"/>
          <a:ext cx="0" cy="0"/>
          <a:chOff x="0" y="0"/>
          <a:chExt cx="0" cy="0"/>
        </a:xfrm>
      </p:grpSpPr>
      <p:sp>
        <p:nvSpPr>
          <p:cNvPr id="1821" name="Google Shape;1821;gace7fa64f5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2" name="Google Shape;1822;gace7fa64f5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182443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0"/>
        <p:cNvGrpSpPr/>
        <p:nvPr/>
      </p:nvGrpSpPr>
      <p:grpSpPr>
        <a:xfrm>
          <a:off x="0" y="0"/>
          <a:ext cx="0" cy="0"/>
          <a:chOff x="0" y="0"/>
          <a:chExt cx="0" cy="0"/>
        </a:xfrm>
      </p:grpSpPr>
      <p:sp>
        <p:nvSpPr>
          <p:cNvPr id="1771" name="Google Shape;1771;gace7fa64f5_1_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2" name="Google Shape;1772;gace7fa64f5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95992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2"/>
        <p:cNvGrpSpPr/>
        <p:nvPr/>
      </p:nvGrpSpPr>
      <p:grpSpPr>
        <a:xfrm>
          <a:off x="0" y="0"/>
          <a:ext cx="0" cy="0"/>
          <a:chOff x="0" y="0"/>
          <a:chExt cx="0" cy="0"/>
        </a:xfrm>
      </p:grpSpPr>
      <p:sp>
        <p:nvSpPr>
          <p:cNvPr id="1043" name="Google Shape;1043;ga26e00b28b_0_8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4" name="Google Shape;1044;ga26e00b28b_0_8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6877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7"/>
        <p:cNvGrpSpPr/>
        <p:nvPr/>
      </p:nvGrpSpPr>
      <p:grpSpPr>
        <a:xfrm>
          <a:off x="0" y="0"/>
          <a:ext cx="0" cy="0"/>
          <a:chOff x="0" y="0"/>
          <a:chExt cx="0" cy="0"/>
        </a:xfrm>
      </p:grpSpPr>
      <p:sp>
        <p:nvSpPr>
          <p:cNvPr id="1248" name="Google Shape;1248;gace7fa64f5_1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9" name="Google Shape;1249;gace7fa64f5_1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94226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5"/>
        <p:cNvGrpSpPr/>
        <p:nvPr/>
      </p:nvGrpSpPr>
      <p:grpSpPr>
        <a:xfrm>
          <a:off x="0" y="0"/>
          <a:ext cx="0" cy="0"/>
          <a:chOff x="0" y="0"/>
          <a:chExt cx="0" cy="0"/>
        </a:xfrm>
      </p:grpSpPr>
      <p:sp>
        <p:nvSpPr>
          <p:cNvPr id="1276" name="Google Shape;1276;gace7fa64f5_1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7" name="Google Shape;1277;gace7fa64f5_1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7213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36875" y="719386"/>
            <a:ext cx="4114800" cy="3417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accent1"/>
              </a:buClr>
              <a:buSzPts val="5200"/>
              <a:buNone/>
              <a:defRPr sz="5200">
                <a:solidFill>
                  <a:schemeClr val="accent1"/>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0" name="Google Shape;10;p2"/>
          <p:cNvSpPr txBox="1">
            <a:spLocks noGrp="1"/>
          </p:cNvSpPr>
          <p:nvPr>
            <p:ph type="subTitle" idx="1"/>
          </p:nvPr>
        </p:nvSpPr>
        <p:spPr>
          <a:xfrm>
            <a:off x="449175" y="3542250"/>
            <a:ext cx="2520300" cy="792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sz="1600">
                <a:solidFill>
                  <a:schemeClr val="accent4"/>
                </a:solidFill>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1" name="Google Shape;11;p2"/>
          <p:cNvSpPr/>
          <p:nvPr/>
        </p:nvSpPr>
        <p:spPr>
          <a:xfrm>
            <a:off x="3577575" y="-1265650"/>
            <a:ext cx="9413034" cy="6480137"/>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hree Columns 1">
  <p:cSld name="CUSTOM_4">
    <p:spTree>
      <p:nvGrpSpPr>
        <p:cNvPr id="1" name="Shape 100"/>
        <p:cNvGrpSpPr/>
        <p:nvPr/>
      </p:nvGrpSpPr>
      <p:grpSpPr>
        <a:xfrm>
          <a:off x="0" y="0"/>
          <a:ext cx="0" cy="0"/>
          <a:chOff x="0" y="0"/>
          <a:chExt cx="0" cy="0"/>
        </a:xfrm>
      </p:grpSpPr>
      <p:sp>
        <p:nvSpPr>
          <p:cNvPr id="101" name="Google Shape;101;p18"/>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102" name="Google Shape;102;p18"/>
          <p:cNvSpPr txBox="1">
            <a:spLocks noGrp="1"/>
          </p:cNvSpPr>
          <p:nvPr>
            <p:ph type="title" idx="2"/>
          </p:nvPr>
        </p:nvSpPr>
        <p:spPr>
          <a:xfrm>
            <a:off x="624938" y="2569157"/>
            <a:ext cx="23496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3" name="Google Shape;103;p18"/>
          <p:cNvSpPr txBox="1">
            <a:spLocks noGrp="1"/>
          </p:cNvSpPr>
          <p:nvPr>
            <p:ph type="subTitle" idx="1"/>
          </p:nvPr>
        </p:nvSpPr>
        <p:spPr>
          <a:xfrm>
            <a:off x="624938" y="2937471"/>
            <a:ext cx="23496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4" name="Google Shape;104;p18"/>
          <p:cNvSpPr txBox="1">
            <a:spLocks noGrp="1"/>
          </p:cNvSpPr>
          <p:nvPr>
            <p:ph type="title" idx="3"/>
          </p:nvPr>
        </p:nvSpPr>
        <p:spPr>
          <a:xfrm>
            <a:off x="3393318" y="2569158"/>
            <a:ext cx="23496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5" name="Google Shape;105;p18"/>
          <p:cNvSpPr txBox="1">
            <a:spLocks noGrp="1"/>
          </p:cNvSpPr>
          <p:nvPr>
            <p:ph type="subTitle" idx="4"/>
          </p:nvPr>
        </p:nvSpPr>
        <p:spPr>
          <a:xfrm>
            <a:off x="3393318" y="2937472"/>
            <a:ext cx="23496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6" name="Google Shape;106;p18"/>
          <p:cNvSpPr txBox="1">
            <a:spLocks noGrp="1"/>
          </p:cNvSpPr>
          <p:nvPr>
            <p:ph type="title" idx="5"/>
          </p:nvPr>
        </p:nvSpPr>
        <p:spPr>
          <a:xfrm>
            <a:off x="6169460" y="2564130"/>
            <a:ext cx="23496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07" name="Google Shape;107;p18"/>
          <p:cNvSpPr txBox="1">
            <a:spLocks noGrp="1"/>
          </p:cNvSpPr>
          <p:nvPr>
            <p:ph type="subTitle" idx="6"/>
          </p:nvPr>
        </p:nvSpPr>
        <p:spPr>
          <a:xfrm>
            <a:off x="6169460" y="2932445"/>
            <a:ext cx="23496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8"/>
          <p:cNvSpPr/>
          <p:nvPr/>
        </p:nvSpPr>
        <p:spPr>
          <a:xfrm rot="-639680">
            <a:off x="4055413" y="1796811"/>
            <a:ext cx="6875378" cy="4732714"/>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Only 3">
  <p:cSld name="CUSTOM_6">
    <p:spTree>
      <p:nvGrpSpPr>
        <p:cNvPr id="1" name="Shape 133"/>
        <p:cNvGrpSpPr/>
        <p:nvPr/>
      </p:nvGrpSpPr>
      <p:grpSpPr>
        <a:xfrm>
          <a:off x="0" y="0"/>
          <a:ext cx="0" cy="0"/>
          <a:chOff x="0" y="0"/>
          <a:chExt cx="0" cy="0"/>
        </a:xfrm>
      </p:grpSpPr>
      <p:sp>
        <p:nvSpPr>
          <p:cNvPr id="134" name="Google Shape;134;p21"/>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5">
  <p:cSld name="CUSTOM_10">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wo Columns 1">
  <p:cSld name="CUSTOM_13">
    <p:spTree>
      <p:nvGrpSpPr>
        <p:cNvPr id="1" name="Shape 167"/>
        <p:cNvGrpSpPr/>
        <p:nvPr/>
      </p:nvGrpSpPr>
      <p:grpSpPr>
        <a:xfrm>
          <a:off x="0" y="0"/>
          <a:ext cx="0" cy="0"/>
          <a:chOff x="0" y="0"/>
          <a:chExt cx="0" cy="0"/>
        </a:xfrm>
      </p:grpSpPr>
      <p:sp>
        <p:nvSpPr>
          <p:cNvPr id="168" name="Google Shape;168;p28"/>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Font typeface="Roboto Slab"/>
              <a:buNone/>
              <a:defRPr>
                <a:latin typeface="Roboto Slab"/>
                <a:ea typeface="Roboto Slab"/>
                <a:cs typeface="Roboto Slab"/>
                <a:sym typeface="Roboto Slab"/>
              </a:defRPr>
            </a:lvl2pPr>
            <a:lvl3pPr lvl="2" algn="ctr" rtl="0">
              <a:spcBef>
                <a:spcPts val="0"/>
              </a:spcBef>
              <a:spcAft>
                <a:spcPts val="0"/>
              </a:spcAft>
              <a:buSzPts val="3000"/>
              <a:buFont typeface="Roboto Slab"/>
              <a:buNone/>
              <a:defRPr>
                <a:latin typeface="Roboto Slab"/>
                <a:ea typeface="Roboto Slab"/>
                <a:cs typeface="Roboto Slab"/>
                <a:sym typeface="Roboto Slab"/>
              </a:defRPr>
            </a:lvl3pPr>
            <a:lvl4pPr lvl="3" algn="ctr" rtl="0">
              <a:spcBef>
                <a:spcPts val="0"/>
              </a:spcBef>
              <a:spcAft>
                <a:spcPts val="0"/>
              </a:spcAft>
              <a:buSzPts val="3000"/>
              <a:buFont typeface="Roboto Slab"/>
              <a:buNone/>
              <a:defRPr>
                <a:latin typeface="Roboto Slab"/>
                <a:ea typeface="Roboto Slab"/>
                <a:cs typeface="Roboto Slab"/>
                <a:sym typeface="Roboto Slab"/>
              </a:defRPr>
            </a:lvl4pPr>
            <a:lvl5pPr lvl="4" algn="ctr" rtl="0">
              <a:spcBef>
                <a:spcPts val="0"/>
              </a:spcBef>
              <a:spcAft>
                <a:spcPts val="0"/>
              </a:spcAft>
              <a:buSzPts val="3000"/>
              <a:buFont typeface="Roboto Slab"/>
              <a:buNone/>
              <a:defRPr>
                <a:latin typeface="Roboto Slab"/>
                <a:ea typeface="Roboto Slab"/>
                <a:cs typeface="Roboto Slab"/>
                <a:sym typeface="Roboto Slab"/>
              </a:defRPr>
            </a:lvl5pPr>
            <a:lvl6pPr lvl="5" algn="ctr" rtl="0">
              <a:spcBef>
                <a:spcPts val="0"/>
              </a:spcBef>
              <a:spcAft>
                <a:spcPts val="0"/>
              </a:spcAft>
              <a:buSzPts val="3000"/>
              <a:buFont typeface="Roboto Slab"/>
              <a:buNone/>
              <a:defRPr>
                <a:latin typeface="Roboto Slab"/>
                <a:ea typeface="Roboto Slab"/>
                <a:cs typeface="Roboto Slab"/>
                <a:sym typeface="Roboto Slab"/>
              </a:defRPr>
            </a:lvl6pPr>
            <a:lvl7pPr lvl="6" algn="ctr" rtl="0">
              <a:spcBef>
                <a:spcPts val="0"/>
              </a:spcBef>
              <a:spcAft>
                <a:spcPts val="0"/>
              </a:spcAft>
              <a:buSzPts val="3000"/>
              <a:buFont typeface="Roboto Slab"/>
              <a:buNone/>
              <a:defRPr>
                <a:latin typeface="Roboto Slab"/>
                <a:ea typeface="Roboto Slab"/>
                <a:cs typeface="Roboto Slab"/>
                <a:sym typeface="Roboto Slab"/>
              </a:defRPr>
            </a:lvl7pPr>
            <a:lvl8pPr lvl="7" algn="ctr" rtl="0">
              <a:spcBef>
                <a:spcPts val="0"/>
              </a:spcBef>
              <a:spcAft>
                <a:spcPts val="0"/>
              </a:spcAft>
              <a:buSzPts val="3000"/>
              <a:buFont typeface="Roboto Slab"/>
              <a:buNone/>
              <a:defRPr>
                <a:latin typeface="Roboto Slab"/>
                <a:ea typeface="Roboto Slab"/>
                <a:cs typeface="Roboto Slab"/>
                <a:sym typeface="Roboto Slab"/>
              </a:defRPr>
            </a:lvl8pPr>
            <a:lvl9pPr lvl="8" algn="ctr" rtl="0">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169" name="Google Shape;169;p28"/>
          <p:cNvSpPr txBox="1">
            <a:spLocks noGrp="1"/>
          </p:cNvSpPr>
          <p:nvPr>
            <p:ph type="title" idx="2"/>
          </p:nvPr>
        </p:nvSpPr>
        <p:spPr>
          <a:xfrm>
            <a:off x="6359302" y="2660600"/>
            <a:ext cx="1705800" cy="442800"/>
          </a:xfrm>
          <a:prstGeom prst="rect">
            <a:avLst/>
          </a:prstGeom>
        </p:spPr>
        <p:txBody>
          <a:bodyPr spcFirstLastPara="1" wrap="square" lIns="91425" tIns="91425" rIns="91425" bIns="91425" anchor="t" anchorCtr="0">
            <a:noAutofit/>
          </a:bodyPr>
          <a:lstStyle>
            <a:lvl1pPr lvl="0" algn="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0" name="Google Shape;170;p28"/>
          <p:cNvSpPr txBox="1">
            <a:spLocks noGrp="1"/>
          </p:cNvSpPr>
          <p:nvPr>
            <p:ph type="subTitle" idx="1"/>
          </p:nvPr>
        </p:nvSpPr>
        <p:spPr>
          <a:xfrm>
            <a:off x="6359302" y="3028909"/>
            <a:ext cx="1705800" cy="7944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28"/>
          <p:cNvSpPr txBox="1">
            <a:spLocks noGrp="1"/>
          </p:cNvSpPr>
          <p:nvPr>
            <p:ph type="title" idx="3"/>
          </p:nvPr>
        </p:nvSpPr>
        <p:spPr>
          <a:xfrm>
            <a:off x="1064432" y="2658916"/>
            <a:ext cx="1705800" cy="4428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172" name="Google Shape;172;p28"/>
          <p:cNvSpPr txBox="1">
            <a:spLocks noGrp="1"/>
          </p:cNvSpPr>
          <p:nvPr>
            <p:ph type="subTitle" idx="4"/>
          </p:nvPr>
        </p:nvSpPr>
        <p:spPr>
          <a:xfrm>
            <a:off x="1064432" y="3027227"/>
            <a:ext cx="1705800" cy="794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7">
  <p:cSld name="CUSTOM_18">
    <p:spTree>
      <p:nvGrpSpPr>
        <p:cNvPr id="1" name="Shape 195"/>
        <p:cNvGrpSpPr/>
        <p:nvPr/>
      </p:nvGrpSpPr>
      <p:grpSpPr>
        <a:xfrm>
          <a:off x="0" y="0"/>
          <a:ext cx="0" cy="0"/>
          <a:chOff x="0" y="0"/>
          <a:chExt cx="0" cy="0"/>
        </a:xfrm>
      </p:grpSpPr>
      <p:sp>
        <p:nvSpPr>
          <p:cNvPr id="196" name="Google Shape;196;p33"/>
          <p:cNvSpPr txBox="1">
            <a:spLocks noGrp="1"/>
          </p:cNvSpPr>
          <p:nvPr>
            <p:ph type="title"/>
          </p:nvPr>
        </p:nvSpPr>
        <p:spPr>
          <a:xfrm>
            <a:off x="4815309" y="1289250"/>
            <a:ext cx="3871500" cy="1400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197" name="Google Shape;197;p33"/>
          <p:cNvSpPr txBox="1">
            <a:spLocks noGrp="1"/>
          </p:cNvSpPr>
          <p:nvPr>
            <p:ph type="subTitle" idx="1"/>
          </p:nvPr>
        </p:nvSpPr>
        <p:spPr>
          <a:xfrm>
            <a:off x="4815300" y="2487916"/>
            <a:ext cx="3871500" cy="671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2" name="Google Shape;2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23" name="Google Shape;23;p5"/>
          <p:cNvSpPr txBox="1">
            <a:spLocks noGrp="1"/>
          </p:cNvSpPr>
          <p:nvPr>
            <p:ph type="title" idx="2"/>
          </p:nvPr>
        </p:nvSpPr>
        <p:spPr>
          <a:xfrm>
            <a:off x="641800" y="2258012"/>
            <a:ext cx="26898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4" name="Google Shape;24;p5"/>
          <p:cNvSpPr txBox="1">
            <a:spLocks noGrp="1"/>
          </p:cNvSpPr>
          <p:nvPr>
            <p:ph type="subTitle" idx="1"/>
          </p:nvPr>
        </p:nvSpPr>
        <p:spPr>
          <a:xfrm>
            <a:off x="641800" y="2619438"/>
            <a:ext cx="2689800" cy="839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5" name="Google Shape;25;p5"/>
          <p:cNvSpPr txBox="1">
            <a:spLocks noGrp="1"/>
          </p:cNvSpPr>
          <p:nvPr>
            <p:ph type="title" idx="3"/>
          </p:nvPr>
        </p:nvSpPr>
        <p:spPr>
          <a:xfrm>
            <a:off x="5824800" y="2252450"/>
            <a:ext cx="2689800" cy="4428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400"/>
              <a:buNone/>
              <a:defRPr sz="1600"/>
            </a:lvl1pPr>
            <a:lvl2pPr lvl="1" algn="ctr" rtl="0">
              <a:spcBef>
                <a:spcPts val="0"/>
              </a:spcBef>
              <a:spcAft>
                <a:spcPts val="0"/>
              </a:spcAft>
              <a:buSzPts val="2400"/>
              <a:buNone/>
              <a:defRPr sz="2400"/>
            </a:lvl2pPr>
            <a:lvl3pPr lvl="2" algn="ctr" rtl="0">
              <a:spcBef>
                <a:spcPts val="0"/>
              </a:spcBef>
              <a:spcAft>
                <a:spcPts val="0"/>
              </a:spcAft>
              <a:buSzPts val="2400"/>
              <a:buNone/>
              <a:defRPr sz="2400"/>
            </a:lvl3pPr>
            <a:lvl4pPr lvl="3" algn="ctr" rtl="0">
              <a:spcBef>
                <a:spcPts val="0"/>
              </a:spcBef>
              <a:spcAft>
                <a:spcPts val="0"/>
              </a:spcAft>
              <a:buSzPts val="2400"/>
              <a:buNone/>
              <a:defRPr sz="2400"/>
            </a:lvl4pPr>
            <a:lvl5pPr lvl="4" algn="ctr" rtl="0">
              <a:spcBef>
                <a:spcPts val="0"/>
              </a:spcBef>
              <a:spcAft>
                <a:spcPts val="0"/>
              </a:spcAft>
              <a:buSzPts val="2400"/>
              <a:buNone/>
              <a:defRPr sz="2400"/>
            </a:lvl5pPr>
            <a:lvl6pPr lvl="5" algn="ctr" rtl="0">
              <a:spcBef>
                <a:spcPts val="0"/>
              </a:spcBef>
              <a:spcAft>
                <a:spcPts val="0"/>
              </a:spcAft>
              <a:buSzPts val="2400"/>
              <a:buNone/>
              <a:defRPr sz="2400"/>
            </a:lvl6pPr>
            <a:lvl7pPr lvl="6" algn="ctr" rtl="0">
              <a:spcBef>
                <a:spcPts val="0"/>
              </a:spcBef>
              <a:spcAft>
                <a:spcPts val="0"/>
              </a:spcAft>
              <a:buSzPts val="2400"/>
              <a:buNone/>
              <a:defRPr sz="2400"/>
            </a:lvl7pPr>
            <a:lvl8pPr lvl="7" algn="ctr" rtl="0">
              <a:spcBef>
                <a:spcPts val="0"/>
              </a:spcBef>
              <a:spcAft>
                <a:spcPts val="0"/>
              </a:spcAft>
              <a:buSzPts val="2400"/>
              <a:buNone/>
              <a:defRPr sz="2400"/>
            </a:lvl8pPr>
            <a:lvl9pPr lvl="8" algn="ctr" rtl="0">
              <a:spcBef>
                <a:spcPts val="0"/>
              </a:spcBef>
              <a:spcAft>
                <a:spcPts val="0"/>
              </a:spcAft>
              <a:buSzPts val="2400"/>
              <a:buNone/>
              <a:defRPr sz="2400"/>
            </a:lvl9pPr>
          </a:lstStyle>
          <a:p>
            <a:endParaRPr/>
          </a:p>
        </p:txBody>
      </p:sp>
      <p:sp>
        <p:nvSpPr>
          <p:cNvPr id="26" name="Google Shape;26;p5"/>
          <p:cNvSpPr txBox="1">
            <a:spLocks noGrp="1"/>
          </p:cNvSpPr>
          <p:nvPr>
            <p:ph type="subTitle" idx="4"/>
          </p:nvPr>
        </p:nvSpPr>
        <p:spPr>
          <a:xfrm>
            <a:off x="5824800" y="2624010"/>
            <a:ext cx="2689800" cy="794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7" name="Google Shape;27;p5"/>
          <p:cNvSpPr/>
          <p:nvPr/>
        </p:nvSpPr>
        <p:spPr>
          <a:xfrm rot="193" flipH="1">
            <a:off x="3014849" y="1017810"/>
            <a:ext cx="3373153" cy="572222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0" name="Google Shape;30;p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33" name="Google Shape;33;p7"/>
          <p:cNvSpPr txBox="1">
            <a:spLocks noGrp="1"/>
          </p:cNvSpPr>
          <p:nvPr>
            <p:ph type="title"/>
          </p:nvPr>
        </p:nvSpPr>
        <p:spPr>
          <a:xfrm>
            <a:off x="457200" y="951000"/>
            <a:ext cx="37542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sz="3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34" name="Google Shape;34;p7"/>
          <p:cNvSpPr txBox="1">
            <a:spLocks noGrp="1"/>
          </p:cNvSpPr>
          <p:nvPr>
            <p:ph type="subTitle" idx="1"/>
          </p:nvPr>
        </p:nvSpPr>
        <p:spPr>
          <a:xfrm>
            <a:off x="457200" y="2234150"/>
            <a:ext cx="3677400" cy="9045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Char char="●"/>
              <a:defRPr sz="1400"/>
            </a:lvl1pPr>
            <a:lvl2pPr lvl="1" algn="ctr" rtl="0">
              <a:spcBef>
                <a:spcPts val="0"/>
              </a:spcBef>
              <a:spcAft>
                <a:spcPts val="0"/>
              </a:spcAft>
              <a:buSzPts val="1400"/>
              <a:buChar char="○"/>
              <a:defRPr/>
            </a:lvl2pPr>
            <a:lvl3pPr lvl="2" algn="ctr" rtl="0">
              <a:spcBef>
                <a:spcPts val="1600"/>
              </a:spcBef>
              <a:spcAft>
                <a:spcPts val="0"/>
              </a:spcAft>
              <a:buSzPts val="1400"/>
              <a:buChar char="■"/>
              <a:defRPr/>
            </a:lvl3pPr>
            <a:lvl4pPr lvl="3" algn="ctr" rtl="0">
              <a:spcBef>
                <a:spcPts val="1600"/>
              </a:spcBef>
              <a:spcAft>
                <a:spcPts val="0"/>
              </a:spcAft>
              <a:buSzPts val="1400"/>
              <a:buChar char="●"/>
              <a:defRPr/>
            </a:lvl4pPr>
            <a:lvl5pPr lvl="4" algn="ctr" rtl="0">
              <a:spcBef>
                <a:spcPts val="1600"/>
              </a:spcBef>
              <a:spcAft>
                <a:spcPts val="0"/>
              </a:spcAft>
              <a:buSzPts val="1400"/>
              <a:buChar char="○"/>
              <a:defRPr/>
            </a:lvl5pPr>
            <a:lvl6pPr lvl="5" algn="ctr" rtl="0">
              <a:spcBef>
                <a:spcPts val="1600"/>
              </a:spcBef>
              <a:spcAft>
                <a:spcPts val="0"/>
              </a:spcAft>
              <a:buSzPts val="1400"/>
              <a:buChar char="■"/>
              <a:defRPr/>
            </a:lvl6pPr>
            <a:lvl7pPr lvl="6" algn="ctr" rtl="0">
              <a:spcBef>
                <a:spcPts val="1600"/>
              </a:spcBef>
              <a:spcAft>
                <a:spcPts val="0"/>
              </a:spcAft>
              <a:buSzPts val="1400"/>
              <a:buChar char="●"/>
              <a:defRPr/>
            </a:lvl7pPr>
            <a:lvl8pPr lvl="7" algn="ctr" rtl="0">
              <a:spcBef>
                <a:spcPts val="1600"/>
              </a:spcBef>
              <a:spcAft>
                <a:spcPts val="0"/>
              </a:spcAft>
              <a:buSzPts val="1400"/>
              <a:buChar char="○"/>
              <a:defRPr/>
            </a:lvl8pPr>
            <a:lvl9pPr lvl="8" algn="ctr" rtl="0">
              <a:spcBef>
                <a:spcPts val="1600"/>
              </a:spcBef>
              <a:spcAft>
                <a:spcPts val="1600"/>
              </a:spcAft>
              <a:buSzPts val="1400"/>
              <a:buChar char="■"/>
              <a:defRPr/>
            </a:lvl9pPr>
          </a:lstStyle>
          <a:p>
            <a:endParaRPr/>
          </a:p>
        </p:txBody>
      </p:sp>
      <p:sp>
        <p:nvSpPr>
          <p:cNvPr id="35" name="Google Shape;35;p7"/>
          <p:cNvSpPr/>
          <p:nvPr/>
        </p:nvSpPr>
        <p:spPr>
          <a:xfrm rot="-8960560">
            <a:off x="3895755" y="-250865"/>
            <a:ext cx="9413004" cy="7136681"/>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3"/>
        <p:cNvGrpSpPr/>
        <p:nvPr/>
      </p:nvGrpSpPr>
      <p:grpSpPr>
        <a:xfrm>
          <a:off x="0" y="0"/>
          <a:ext cx="0" cy="0"/>
          <a:chOff x="0" y="0"/>
          <a:chExt cx="0" cy="0"/>
        </a:xfrm>
      </p:grpSpPr>
      <p:sp>
        <p:nvSpPr>
          <p:cNvPr id="54" name="Google Shape;54;p11"/>
          <p:cNvSpPr txBox="1">
            <a:spLocks noGrp="1"/>
          </p:cNvSpPr>
          <p:nvPr>
            <p:ph type="title" hasCustomPrompt="1"/>
          </p:nvPr>
        </p:nvSpPr>
        <p:spPr>
          <a:xfrm>
            <a:off x="457200" y="1197526"/>
            <a:ext cx="55548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0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5" name="Google Shape;55;p11"/>
          <p:cNvSpPr txBox="1">
            <a:spLocks noGrp="1"/>
          </p:cNvSpPr>
          <p:nvPr>
            <p:ph type="body" idx="1"/>
          </p:nvPr>
        </p:nvSpPr>
        <p:spPr>
          <a:xfrm>
            <a:off x="457200" y="2772226"/>
            <a:ext cx="5554800" cy="6243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sz="1600"/>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56" name="Google Shape;56;p11"/>
          <p:cNvSpPr/>
          <p:nvPr/>
        </p:nvSpPr>
        <p:spPr>
          <a:xfrm rot="4882985">
            <a:off x="-1124517" y="-2578459"/>
            <a:ext cx="7378882" cy="7482174"/>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7"/>
        <p:cNvGrpSpPr/>
        <p:nvPr/>
      </p:nvGrpSpPr>
      <p:grpSpPr>
        <a:xfrm>
          <a:off x="0" y="0"/>
          <a:ext cx="0" cy="0"/>
          <a:chOff x="0" y="0"/>
          <a:chExt cx="0" cy="0"/>
        </a:xfrm>
      </p:grpSpPr>
      <p:sp>
        <p:nvSpPr>
          <p:cNvPr id="58" name="Google Shape;58;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1">
  <p:cSld name="CUSTOM_1">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sz="3000"/>
            </a:lvl1pPr>
            <a:lvl2pPr lvl="1" algn="ctr">
              <a:spcBef>
                <a:spcPts val="0"/>
              </a:spcBef>
              <a:spcAft>
                <a:spcPts val="0"/>
              </a:spcAft>
              <a:buSzPts val="3000"/>
              <a:buFont typeface="Roboto Slab"/>
              <a:buNone/>
              <a:defRPr>
                <a:latin typeface="Roboto Slab"/>
                <a:ea typeface="Roboto Slab"/>
                <a:cs typeface="Roboto Slab"/>
                <a:sym typeface="Roboto Slab"/>
              </a:defRPr>
            </a:lvl2pPr>
            <a:lvl3pPr lvl="2" algn="ctr">
              <a:spcBef>
                <a:spcPts val="0"/>
              </a:spcBef>
              <a:spcAft>
                <a:spcPts val="0"/>
              </a:spcAft>
              <a:buSzPts val="3000"/>
              <a:buFont typeface="Roboto Slab"/>
              <a:buNone/>
              <a:defRPr>
                <a:latin typeface="Roboto Slab"/>
                <a:ea typeface="Roboto Slab"/>
                <a:cs typeface="Roboto Slab"/>
                <a:sym typeface="Roboto Slab"/>
              </a:defRPr>
            </a:lvl3pPr>
            <a:lvl4pPr lvl="3" algn="ctr">
              <a:spcBef>
                <a:spcPts val="0"/>
              </a:spcBef>
              <a:spcAft>
                <a:spcPts val="0"/>
              </a:spcAft>
              <a:buSzPts val="3000"/>
              <a:buFont typeface="Roboto Slab"/>
              <a:buNone/>
              <a:defRPr>
                <a:latin typeface="Roboto Slab"/>
                <a:ea typeface="Roboto Slab"/>
                <a:cs typeface="Roboto Slab"/>
                <a:sym typeface="Roboto Slab"/>
              </a:defRPr>
            </a:lvl4pPr>
            <a:lvl5pPr lvl="4" algn="ctr">
              <a:spcBef>
                <a:spcPts val="0"/>
              </a:spcBef>
              <a:spcAft>
                <a:spcPts val="0"/>
              </a:spcAft>
              <a:buSzPts val="3000"/>
              <a:buFont typeface="Roboto Slab"/>
              <a:buNone/>
              <a:defRPr>
                <a:latin typeface="Roboto Slab"/>
                <a:ea typeface="Roboto Slab"/>
                <a:cs typeface="Roboto Slab"/>
                <a:sym typeface="Roboto Slab"/>
              </a:defRPr>
            </a:lvl5pPr>
            <a:lvl6pPr lvl="5" algn="ctr">
              <a:spcBef>
                <a:spcPts val="0"/>
              </a:spcBef>
              <a:spcAft>
                <a:spcPts val="0"/>
              </a:spcAft>
              <a:buSzPts val="3000"/>
              <a:buFont typeface="Roboto Slab"/>
              <a:buNone/>
              <a:defRPr>
                <a:latin typeface="Roboto Slab"/>
                <a:ea typeface="Roboto Slab"/>
                <a:cs typeface="Roboto Slab"/>
                <a:sym typeface="Roboto Slab"/>
              </a:defRPr>
            </a:lvl6pPr>
            <a:lvl7pPr lvl="6" algn="ctr">
              <a:spcBef>
                <a:spcPts val="0"/>
              </a:spcBef>
              <a:spcAft>
                <a:spcPts val="0"/>
              </a:spcAft>
              <a:buSzPts val="3000"/>
              <a:buFont typeface="Roboto Slab"/>
              <a:buNone/>
              <a:defRPr>
                <a:latin typeface="Roboto Slab"/>
                <a:ea typeface="Roboto Slab"/>
                <a:cs typeface="Roboto Slab"/>
                <a:sym typeface="Roboto Slab"/>
              </a:defRPr>
            </a:lvl7pPr>
            <a:lvl8pPr lvl="7" algn="ctr">
              <a:spcBef>
                <a:spcPts val="0"/>
              </a:spcBef>
              <a:spcAft>
                <a:spcPts val="0"/>
              </a:spcAft>
              <a:buSzPts val="3000"/>
              <a:buFont typeface="Roboto Slab"/>
              <a:buNone/>
              <a:defRPr>
                <a:latin typeface="Roboto Slab"/>
                <a:ea typeface="Roboto Slab"/>
                <a:cs typeface="Roboto Slab"/>
                <a:sym typeface="Roboto Slab"/>
              </a:defRPr>
            </a:lvl8pPr>
            <a:lvl9pPr lvl="8" algn="ctr">
              <a:spcBef>
                <a:spcPts val="0"/>
              </a:spcBef>
              <a:spcAft>
                <a:spcPts val="0"/>
              </a:spcAft>
              <a:buSzPts val="3000"/>
              <a:buFont typeface="Roboto Slab"/>
              <a:buNone/>
              <a:defRPr>
                <a:latin typeface="Roboto Slab"/>
                <a:ea typeface="Roboto Slab"/>
                <a:cs typeface="Roboto Slab"/>
                <a:sym typeface="Roboto Slab"/>
              </a:defRPr>
            </a:lvl9pPr>
          </a:lstStyle>
          <a:p>
            <a:endParaRPr/>
          </a:p>
        </p:txBody>
      </p:sp>
      <p:sp>
        <p:nvSpPr>
          <p:cNvPr id="87" name="Google Shape;87;p14"/>
          <p:cNvSpPr/>
          <p:nvPr/>
        </p:nvSpPr>
        <p:spPr>
          <a:xfrm rot="-7531753">
            <a:off x="-1055188" y="-2420408"/>
            <a:ext cx="4167357" cy="4586370"/>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4"/>
          <p:cNvSpPr/>
          <p:nvPr/>
        </p:nvSpPr>
        <p:spPr>
          <a:xfrm rot="1432133">
            <a:off x="6060531" y="3892529"/>
            <a:ext cx="3850151" cy="3505814"/>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CUSTOM_2">
    <p:spTree>
      <p:nvGrpSpPr>
        <p:cNvPr id="1" name="Shape 89"/>
        <p:cNvGrpSpPr/>
        <p:nvPr/>
      </p:nvGrpSpPr>
      <p:grpSpPr>
        <a:xfrm>
          <a:off x="0" y="0"/>
          <a:ext cx="0" cy="0"/>
          <a:chOff x="0" y="0"/>
          <a:chExt cx="0" cy="0"/>
        </a:xfrm>
      </p:grpSpPr>
      <p:sp>
        <p:nvSpPr>
          <p:cNvPr id="90" name="Google Shape;90;p15"/>
          <p:cNvSpPr txBox="1">
            <a:spLocks noGrp="1"/>
          </p:cNvSpPr>
          <p:nvPr>
            <p:ph type="title"/>
          </p:nvPr>
        </p:nvSpPr>
        <p:spPr>
          <a:xfrm>
            <a:off x="1620150" y="1739138"/>
            <a:ext cx="5903700" cy="1129200"/>
          </a:xfrm>
          <a:prstGeom prst="rect">
            <a:avLst/>
          </a:prstGeom>
        </p:spPr>
        <p:txBody>
          <a:bodyPr spcFirstLastPara="1" wrap="square" lIns="91425" tIns="91425" rIns="91425" bIns="91425" anchor="t" anchorCtr="0">
            <a:noAutofit/>
          </a:bodyPr>
          <a:lstStyle>
            <a:lvl1pPr lvl="0" algn="ctr">
              <a:spcBef>
                <a:spcPts val="0"/>
              </a:spcBef>
              <a:spcAft>
                <a:spcPts val="0"/>
              </a:spcAft>
              <a:buSzPts val="2000"/>
              <a:buNone/>
              <a:defRPr sz="2000">
                <a:latin typeface="Open Sans"/>
                <a:ea typeface="Open Sans"/>
                <a:cs typeface="Open Sans"/>
                <a:sym typeface="Open Sans"/>
              </a:defRPr>
            </a:lvl1pPr>
            <a:lvl2pPr lvl="1" algn="ctr">
              <a:spcBef>
                <a:spcPts val="0"/>
              </a:spcBef>
              <a:spcAft>
                <a:spcPts val="0"/>
              </a:spcAft>
              <a:buSzPts val="3000"/>
              <a:buNone/>
              <a:defRPr>
                <a:latin typeface="Open Sans"/>
                <a:ea typeface="Open Sans"/>
                <a:cs typeface="Open Sans"/>
                <a:sym typeface="Open Sans"/>
              </a:defRPr>
            </a:lvl2pPr>
            <a:lvl3pPr lvl="2" algn="ctr">
              <a:spcBef>
                <a:spcPts val="0"/>
              </a:spcBef>
              <a:spcAft>
                <a:spcPts val="0"/>
              </a:spcAft>
              <a:buSzPts val="3000"/>
              <a:buNone/>
              <a:defRPr>
                <a:latin typeface="Open Sans"/>
                <a:ea typeface="Open Sans"/>
                <a:cs typeface="Open Sans"/>
                <a:sym typeface="Open Sans"/>
              </a:defRPr>
            </a:lvl3pPr>
            <a:lvl4pPr lvl="3" algn="ctr">
              <a:spcBef>
                <a:spcPts val="0"/>
              </a:spcBef>
              <a:spcAft>
                <a:spcPts val="0"/>
              </a:spcAft>
              <a:buSzPts val="3000"/>
              <a:buNone/>
              <a:defRPr>
                <a:latin typeface="Open Sans"/>
                <a:ea typeface="Open Sans"/>
                <a:cs typeface="Open Sans"/>
                <a:sym typeface="Open Sans"/>
              </a:defRPr>
            </a:lvl4pPr>
            <a:lvl5pPr lvl="4" algn="ctr">
              <a:spcBef>
                <a:spcPts val="0"/>
              </a:spcBef>
              <a:spcAft>
                <a:spcPts val="0"/>
              </a:spcAft>
              <a:buSzPts val="3000"/>
              <a:buNone/>
              <a:defRPr>
                <a:latin typeface="Open Sans"/>
                <a:ea typeface="Open Sans"/>
                <a:cs typeface="Open Sans"/>
                <a:sym typeface="Open Sans"/>
              </a:defRPr>
            </a:lvl5pPr>
            <a:lvl6pPr lvl="5" algn="ctr">
              <a:spcBef>
                <a:spcPts val="0"/>
              </a:spcBef>
              <a:spcAft>
                <a:spcPts val="0"/>
              </a:spcAft>
              <a:buSzPts val="3000"/>
              <a:buNone/>
              <a:defRPr>
                <a:latin typeface="Open Sans"/>
                <a:ea typeface="Open Sans"/>
                <a:cs typeface="Open Sans"/>
                <a:sym typeface="Open Sans"/>
              </a:defRPr>
            </a:lvl6pPr>
            <a:lvl7pPr lvl="6" algn="ctr">
              <a:spcBef>
                <a:spcPts val="0"/>
              </a:spcBef>
              <a:spcAft>
                <a:spcPts val="0"/>
              </a:spcAft>
              <a:buSzPts val="3000"/>
              <a:buNone/>
              <a:defRPr>
                <a:latin typeface="Open Sans"/>
                <a:ea typeface="Open Sans"/>
                <a:cs typeface="Open Sans"/>
                <a:sym typeface="Open Sans"/>
              </a:defRPr>
            </a:lvl7pPr>
            <a:lvl8pPr lvl="7" algn="ctr">
              <a:spcBef>
                <a:spcPts val="0"/>
              </a:spcBef>
              <a:spcAft>
                <a:spcPts val="0"/>
              </a:spcAft>
              <a:buSzPts val="3000"/>
              <a:buNone/>
              <a:defRPr>
                <a:latin typeface="Open Sans"/>
                <a:ea typeface="Open Sans"/>
                <a:cs typeface="Open Sans"/>
                <a:sym typeface="Open Sans"/>
              </a:defRPr>
            </a:lvl8pPr>
            <a:lvl9pPr lvl="8" algn="ctr">
              <a:spcBef>
                <a:spcPts val="0"/>
              </a:spcBef>
              <a:spcAft>
                <a:spcPts val="0"/>
              </a:spcAft>
              <a:buSzPts val="3000"/>
              <a:buNone/>
              <a:defRPr>
                <a:latin typeface="Open Sans"/>
                <a:ea typeface="Open Sans"/>
                <a:cs typeface="Open Sans"/>
                <a:sym typeface="Open Sans"/>
              </a:defRPr>
            </a:lvl9pPr>
          </a:lstStyle>
          <a:p>
            <a:endParaRPr/>
          </a:p>
        </p:txBody>
      </p:sp>
      <p:sp>
        <p:nvSpPr>
          <p:cNvPr id="91" name="Google Shape;91;p15"/>
          <p:cNvSpPr txBox="1">
            <a:spLocks noGrp="1"/>
          </p:cNvSpPr>
          <p:nvPr>
            <p:ph type="subTitle" idx="1"/>
          </p:nvPr>
        </p:nvSpPr>
        <p:spPr>
          <a:xfrm>
            <a:off x="1620150" y="2960638"/>
            <a:ext cx="5903700" cy="443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92" name="Google Shape;92;p15"/>
          <p:cNvSpPr/>
          <p:nvPr/>
        </p:nvSpPr>
        <p:spPr>
          <a:xfrm rot="-9388082">
            <a:off x="-1143081" y="-588681"/>
            <a:ext cx="9612308" cy="6320856"/>
          </a:xfrm>
          <a:custGeom>
            <a:avLst/>
            <a:gdLst/>
            <a:ahLst/>
            <a:cxnLst/>
            <a:rect l="l" t="t" r="r" b="b"/>
            <a:pathLst>
              <a:path w="75555" h="52006" extrusionOk="0">
                <a:moveTo>
                  <a:pt x="54241" y="0"/>
                </a:moveTo>
                <a:cubicBezTo>
                  <a:pt x="52749" y="0"/>
                  <a:pt x="51267" y="444"/>
                  <a:pt x="50141" y="1404"/>
                </a:cubicBezTo>
                <a:cubicBezTo>
                  <a:pt x="48388" y="2890"/>
                  <a:pt x="47721" y="5341"/>
                  <a:pt x="46019" y="6878"/>
                </a:cubicBezTo>
                <a:cubicBezTo>
                  <a:pt x="44551" y="8198"/>
                  <a:pt x="42477" y="8653"/>
                  <a:pt x="40487" y="8653"/>
                </a:cubicBezTo>
                <a:cubicBezTo>
                  <a:pt x="40421" y="8653"/>
                  <a:pt x="40355" y="8653"/>
                  <a:pt x="40289" y="8652"/>
                </a:cubicBezTo>
                <a:cubicBezTo>
                  <a:pt x="38249" y="8631"/>
                  <a:pt x="36229" y="8190"/>
                  <a:pt x="34189" y="8037"/>
                </a:cubicBezTo>
                <a:cubicBezTo>
                  <a:pt x="33607" y="7992"/>
                  <a:pt x="33023" y="7972"/>
                  <a:pt x="32440" y="7972"/>
                </a:cubicBezTo>
                <a:cubicBezTo>
                  <a:pt x="30868" y="7972"/>
                  <a:pt x="29296" y="8120"/>
                  <a:pt x="27741" y="8344"/>
                </a:cubicBezTo>
                <a:cubicBezTo>
                  <a:pt x="25845" y="8631"/>
                  <a:pt x="23917" y="9041"/>
                  <a:pt x="22287" y="10046"/>
                </a:cubicBezTo>
                <a:cubicBezTo>
                  <a:pt x="20657" y="11051"/>
                  <a:pt x="19335" y="12732"/>
                  <a:pt x="19222" y="14649"/>
                </a:cubicBezTo>
                <a:cubicBezTo>
                  <a:pt x="19099" y="16863"/>
                  <a:pt x="20924" y="18811"/>
                  <a:pt x="20944" y="21025"/>
                </a:cubicBezTo>
                <a:cubicBezTo>
                  <a:pt x="20996" y="26981"/>
                  <a:pt x="16393" y="25649"/>
                  <a:pt x="14168" y="28970"/>
                </a:cubicBezTo>
                <a:cubicBezTo>
                  <a:pt x="12764" y="31082"/>
                  <a:pt x="14496" y="34660"/>
                  <a:pt x="12856" y="37028"/>
                </a:cubicBezTo>
                <a:cubicBezTo>
                  <a:pt x="11236" y="39334"/>
                  <a:pt x="8714" y="38770"/>
                  <a:pt x="6520" y="39755"/>
                </a:cubicBezTo>
                <a:cubicBezTo>
                  <a:pt x="2748" y="41446"/>
                  <a:pt x="1" y="45947"/>
                  <a:pt x="8858" y="45947"/>
                </a:cubicBezTo>
                <a:cubicBezTo>
                  <a:pt x="10769" y="45947"/>
                  <a:pt x="13152" y="45689"/>
                  <a:pt x="15512" y="45689"/>
                </a:cubicBezTo>
                <a:cubicBezTo>
                  <a:pt x="18457" y="45689"/>
                  <a:pt x="21365" y="46090"/>
                  <a:pt x="23271" y="47894"/>
                </a:cubicBezTo>
                <a:cubicBezTo>
                  <a:pt x="24630" y="49179"/>
                  <a:pt x="25735" y="49880"/>
                  <a:pt x="27385" y="49880"/>
                </a:cubicBezTo>
                <a:cubicBezTo>
                  <a:pt x="27777" y="49880"/>
                  <a:pt x="28200" y="49841"/>
                  <a:pt x="28664" y="49760"/>
                </a:cubicBezTo>
                <a:cubicBezTo>
                  <a:pt x="29048" y="49693"/>
                  <a:pt x="29403" y="49663"/>
                  <a:pt x="29736" y="49663"/>
                </a:cubicBezTo>
                <a:cubicBezTo>
                  <a:pt x="32676" y="49663"/>
                  <a:pt x="33835" y="52005"/>
                  <a:pt x="37500" y="52005"/>
                </a:cubicBezTo>
                <a:cubicBezTo>
                  <a:pt x="41191" y="52005"/>
                  <a:pt x="42318" y="49798"/>
                  <a:pt x="46348" y="49798"/>
                </a:cubicBezTo>
                <a:cubicBezTo>
                  <a:pt x="47434" y="49798"/>
                  <a:pt x="48731" y="49958"/>
                  <a:pt x="50346" y="50365"/>
                </a:cubicBezTo>
                <a:cubicBezTo>
                  <a:pt x="50907" y="50506"/>
                  <a:pt x="51422" y="50566"/>
                  <a:pt x="51901" y="50566"/>
                </a:cubicBezTo>
                <a:cubicBezTo>
                  <a:pt x="54272" y="50566"/>
                  <a:pt x="55758" y="49090"/>
                  <a:pt x="57634" y="48663"/>
                </a:cubicBezTo>
                <a:cubicBezTo>
                  <a:pt x="58412" y="48485"/>
                  <a:pt x="59185" y="48426"/>
                  <a:pt x="59958" y="48426"/>
                </a:cubicBezTo>
                <a:cubicBezTo>
                  <a:pt x="61460" y="48426"/>
                  <a:pt x="62960" y="48650"/>
                  <a:pt x="64482" y="48663"/>
                </a:cubicBezTo>
                <a:cubicBezTo>
                  <a:pt x="64488" y="48663"/>
                  <a:pt x="64494" y="48663"/>
                  <a:pt x="64500" y="48663"/>
                </a:cubicBezTo>
                <a:cubicBezTo>
                  <a:pt x="66727" y="48663"/>
                  <a:pt x="68515" y="46763"/>
                  <a:pt x="69895" y="45239"/>
                </a:cubicBezTo>
                <a:cubicBezTo>
                  <a:pt x="71095" y="43927"/>
                  <a:pt x="72796" y="42953"/>
                  <a:pt x="74037" y="41651"/>
                </a:cubicBezTo>
                <a:cubicBezTo>
                  <a:pt x="75328" y="40318"/>
                  <a:pt x="75554" y="38442"/>
                  <a:pt x="75144" y="36679"/>
                </a:cubicBezTo>
                <a:cubicBezTo>
                  <a:pt x="74088" y="32107"/>
                  <a:pt x="68727" y="30364"/>
                  <a:pt x="67404" y="25956"/>
                </a:cubicBezTo>
                <a:cubicBezTo>
                  <a:pt x="66707" y="23619"/>
                  <a:pt x="67394" y="21118"/>
                  <a:pt x="67609" y="18688"/>
                </a:cubicBezTo>
                <a:cubicBezTo>
                  <a:pt x="68132" y="12619"/>
                  <a:pt x="65426" y="6355"/>
                  <a:pt x="60648" y="2573"/>
                </a:cubicBezTo>
                <a:cubicBezTo>
                  <a:pt x="59152" y="1394"/>
                  <a:pt x="57429" y="430"/>
                  <a:pt x="55543" y="112"/>
                </a:cubicBezTo>
                <a:cubicBezTo>
                  <a:pt x="55114" y="38"/>
                  <a:pt x="54677" y="0"/>
                  <a:pt x="54241" y="0"/>
                </a:cubicBezTo>
                <a:close/>
              </a:path>
            </a:pathLst>
          </a:custGeom>
          <a:solidFill>
            <a:srgbClr val="8FCEF9">
              <a:alpha val="6078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3">
    <p:spTree>
      <p:nvGrpSpPr>
        <p:cNvPr id="1" name="Shape 93"/>
        <p:cNvGrpSpPr/>
        <p:nvPr/>
      </p:nvGrpSpPr>
      <p:grpSpPr>
        <a:xfrm>
          <a:off x="0" y="0"/>
          <a:ext cx="0" cy="0"/>
          <a:chOff x="0" y="0"/>
          <a:chExt cx="0" cy="0"/>
        </a:xfrm>
      </p:grpSpPr>
      <p:sp>
        <p:nvSpPr>
          <p:cNvPr id="94" name="Google Shape;94;p16"/>
          <p:cNvSpPr txBox="1">
            <a:spLocks noGrp="1"/>
          </p:cNvSpPr>
          <p:nvPr>
            <p:ph type="title"/>
          </p:nvPr>
        </p:nvSpPr>
        <p:spPr>
          <a:xfrm>
            <a:off x="4815300" y="1598100"/>
            <a:ext cx="3871500" cy="5727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4800"/>
              <a:buNone/>
              <a:defRPr sz="4000"/>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endParaRPr/>
          </a:p>
        </p:txBody>
      </p:sp>
      <p:sp>
        <p:nvSpPr>
          <p:cNvPr id="95" name="Google Shape;95;p16"/>
          <p:cNvSpPr txBox="1">
            <a:spLocks noGrp="1"/>
          </p:cNvSpPr>
          <p:nvPr>
            <p:ph type="subTitle" idx="1"/>
          </p:nvPr>
        </p:nvSpPr>
        <p:spPr>
          <a:xfrm>
            <a:off x="4815300" y="2793300"/>
            <a:ext cx="3871500" cy="904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spcBef>
                <a:spcPts val="0"/>
              </a:spcBef>
              <a:spcAft>
                <a:spcPts val="0"/>
              </a:spcAft>
              <a:buSzPts val="1400"/>
              <a:buNone/>
              <a:defRPr/>
            </a:lvl2pPr>
            <a:lvl3pPr lvl="2" algn="ctr" rtl="0">
              <a:spcBef>
                <a:spcPts val="1600"/>
              </a:spcBef>
              <a:spcAft>
                <a:spcPts val="0"/>
              </a:spcAft>
              <a:buSzPts val="1400"/>
              <a:buNone/>
              <a:defRPr/>
            </a:lvl3pPr>
            <a:lvl4pPr lvl="3" algn="ctr" rtl="0">
              <a:spcBef>
                <a:spcPts val="1600"/>
              </a:spcBef>
              <a:spcAft>
                <a:spcPts val="0"/>
              </a:spcAft>
              <a:buSzPts val="1400"/>
              <a:buNone/>
              <a:defRPr/>
            </a:lvl4pPr>
            <a:lvl5pPr lvl="4" algn="ctr" rtl="0">
              <a:spcBef>
                <a:spcPts val="1600"/>
              </a:spcBef>
              <a:spcAft>
                <a:spcPts val="0"/>
              </a:spcAft>
              <a:buSzPts val="1400"/>
              <a:buNone/>
              <a:defRPr/>
            </a:lvl5pPr>
            <a:lvl6pPr lvl="5" algn="ctr" rtl="0">
              <a:spcBef>
                <a:spcPts val="1600"/>
              </a:spcBef>
              <a:spcAft>
                <a:spcPts val="0"/>
              </a:spcAft>
              <a:buSzPts val="1400"/>
              <a:buNone/>
              <a:defRPr/>
            </a:lvl6pPr>
            <a:lvl7pPr lvl="6" algn="ctr" rtl="0">
              <a:spcBef>
                <a:spcPts val="1600"/>
              </a:spcBef>
              <a:spcAft>
                <a:spcPts val="0"/>
              </a:spcAft>
              <a:buSzPts val="1400"/>
              <a:buNone/>
              <a:defRPr/>
            </a:lvl7pPr>
            <a:lvl8pPr lvl="7" algn="ctr" rtl="0">
              <a:spcBef>
                <a:spcPts val="1600"/>
              </a:spcBef>
              <a:spcAft>
                <a:spcPts val="0"/>
              </a:spcAft>
              <a:buSzPts val="1400"/>
              <a:buNone/>
              <a:defRPr/>
            </a:lvl8pPr>
            <a:lvl9pPr lvl="8" algn="ctr" rtl="0">
              <a:spcBef>
                <a:spcPts val="1600"/>
              </a:spcBef>
              <a:spcAft>
                <a:spcPts val="1600"/>
              </a:spcAft>
              <a:buSzPts val="1400"/>
              <a:buNone/>
              <a:defRPr/>
            </a:lvl9pPr>
          </a:lstStyle>
          <a:p>
            <a:endParaRPr/>
          </a:p>
        </p:txBody>
      </p:sp>
      <p:sp>
        <p:nvSpPr>
          <p:cNvPr id="96" name="Google Shape;96;p16"/>
          <p:cNvSpPr/>
          <p:nvPr/>
        </p:nvSpPr>
        <p:spPr>
          <a:xfrm>
            <a:off x="-3911925" y="-1132300"/>
            <a:ext cx="9413034" cy="6480137"/>
          </a:xfrm>
          <a:custGeom>
            <a:avLst/>
            <a:gdLst/>
            <a:ahLst/>
            <a:cxnLst/>
            <a:rect l="l" t="t" r="r" b="b"/>
            <a:pathLst>
              <a:path w="69355" h="44606" extrusionOk="0">
                <a:moveTo>
                  <a:pt x="26829" y="0"/>
                </a:moveTo>
                <a:cubicBezTo>
                  <a:pt x="21416" y="0"/>
                  <a:pt x="19533" y="7906"/>
                  <a:pt x="11616" y="9252"/>
                </a:cubicBezTo>
                <a:cubicBezTo>
                  <a:pt x="823" y="11101"/>
                  <a:pt x="9344" y="29570"/>
                  <a:pt x="3240" y="32410"/>
                </a:cubicBezTo>
                <a:cubicBezTo>
                  <a:pt x="919" y="33486"/>
                  <a:pt x="158" y="35468"/>
                  <a:pt x="109" y="37511"/>
                </a:cubicBezTo>
                <a:cubicBezTo>
                  <a:pt x="1" y="41258"/>
                  <a:pt x="3047" y="44340"/>
                  <a:pt x="6806" y="44364"/>
                </a:cubicBezTo>
                <a:lnTo>
                  <a:pt x="59190" y="44606"/>
                </a:lnTo>
                <a:cubicBezTo>
                  <a:pt x="59202" y="44606"/>
                  <a:pt x="59214" y="44606"/>
                  <a:pt x="59226" y="44606"/>
                </a:cubicBezTo>
                <a:cubicBezTo>
                  <a:pt x="61497" y="44606"/>
                  <a:pt x="63620" y="43471"/>
                  <a:pt x="64859" y="41560"/>
                </a:cubicBezTo>
                <a:cubicBezTo>
                  <a:pt x="67143" y="38042"/>
                  <a:pt x="69355" y="32325"/>
                  <a:pt x="62610" y="29134"/>
                </a:cubicBezTo>
                <a:cubicBezTo>
                  <a:pt x="52385" y="24312"/>
                  <a:pt x="66019" y="14944"/>
                  <a:pt x="57776" y="7559"/>
                </a:cubicBezTo>
                <a:cubicBezTo>
                  <a:pt x="55916" y="5888"/>
                  <a:pt x="54360" y="5319"/>
                  <a:pt x="52920" y="5319"/>
                </a:cubicBezTo>
                <a:cubicBezTo>
                  <a:pt x="49855" y="5319"/>
                  <a:pt x="47316" y="7895"/>
                  <a:pt x="43484" y="7895"/>
                </a:cubicBezTo>
                <a:cubicBezTo>
                  <a:pt x="41149" y="7895"/>
                  <a:pt x="38334" y="6939"/>
                  <a:pt x="34629" y="3861"/>
                </a:cubicBezTo>
                <a:cubicBezTo>
                  <a:pt x="31249" y="1053"/>
                  <a:pt x="28804" y="0"/>
                  <a:pt x="26829" y="0"/>
                </a:cubicBezTo>
                <a:close/>
              </a:path>
            </a:pathLst>
          </a:custGeom>
          <a:solidFill>
            <a:srgbClr val="8FCEF9">
              <a:alpha val="607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Montserrat"/>
              <a:buNone/>
              <a:defRPr sz="3000" b="1">
                <a:solidFill>
                  <a:schemeClr val="accent1"/>
                </a:solidFill>
                <a:latin typeface="Montserrat"/>
                <a:ea typeface="Montserrat"/>
                <a:cs typeface="Montserrat"/>
                <a:sym typeface="Montserrat"/>
              </a:defRPr>
            </a:lvl1pPr>
            <a:lvl2pPr lvl="1">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2pPr>
            <a:lvl3pPr lvl="2">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3pPr>
            <a:lvl4pPr lvl="3">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4pPr>
            <a:lvl5pPr lvl="4">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5pPr>
            <a:lvl6pPr lvl="5">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6pPr>
            <a:lvl7pPr lvl="6">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7pPr>
            <a:lvl8pPr lvl="7">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8pPr>
            <a:lvl9pPr lvl="8">
              <a:spcBef>
                <a:spcPts val="0"/>
              </a:spcBef>
              <a:spcAft>
                <a:spcPts val="0"/>
              </a:spcAft>
              <a:buClr>
                <a:schemeClr val="dk1"/>
              </a:buClr>
              <a:buSzPts val="3000"/>
              <a:buFont typeface="Montserrat"/>
              <a:buNone/>
              <a:defRPr sz="3000" b="1">
                <a:solidFill>
                  <a:schemeClr val="dk1"/>
                </a:solidFill>
                <a:latin typeface="Montserrat"/>
                <a:ea typeface="Montserrat"/>
                <a:cs typeface="Montserrat"/>
                <a:sym typeface="Montserra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Open Sans"/>
              <a:buChar char="●"/>
              <a:defRPr sz="1800">
                <a:solidFill>
                  <a:schemeClr val="dk1"/>
                </a:solidFill>
                <a:latin typeface="Open Sans"/>
                <a:ea typeface="Open Sans"/>
                <a:cs typeface="Open Sans"/>
                <a:sym typeface="Open Sans"/>
              </a:defRPr>
            </a:lvl1pPr>
            <a:lvl2pPr marL="914400" lvl="1"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2pPr>
            <a:lvl3pPr marL="1371600" lvl="2"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3pPr>
            <a:lvl4pPr marL="1828800" lvl="3"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4pPr>
            <a:lvl5pPr marL="2286000" lvl="4"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5pPr>
            <a:lvl6pPr marL="2743200" lvl="5"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6pPr>
            <a:lvl7pPr marL="3200400" lvl="6"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7pPr>
            <a:lvl8pPr marL="3657600" lvl="7" indent="-317500">
              <a:lnSpc>
                <a:spcPct val="115000"/>
              </a:lnSpc>
              <a:spcBef>
                <a:spcPts val="1600"/>
              </a:spcBef>
              <a:spcAft>
                <a:spcPts val="0"/>
              </a:spcAft>
              <a:buClr>
                <a:schemeClr val="dk1"/>
              </a:buClr>
              <a:buSzPts val="1400"/>
              <a:buFont typeface="Open Sans"/>
              <a:buChar char="○"/>
              <a:defRPr>
                <a:solidFill>
                  <a:schemeClr val="dk1"/>
                </a:solidFill>
                <a:latin typeface="Open Sans"/>
                <a:ea typeface="Open Sans"/>
                <a:cs typeface="Open Sans"/>
                <a:sym typeface="Open Sans"/>
              </a:defRPr>
            </a:lvl8pPr>
            <a:lvl9pPr marL="4114800" lvl="8" indent="-317500">
              <a:lnSpc>
                <a:spcPct val="115000"/>
              </a:lnSpc>
              <a:spcBef>
                <a:spcPts val="1600"/>
              </a:spcBef>
              <a:spcAft>
                <a:spcPts val="1600"/>
              </a:spcAft>
              <a:buClr>
                <a:schemeClr val="dk1"/>
              </a:buClr>
              <a:buSzPts val="1400"/>
              <a:buFont typeface="Open Sans"/>
              <a:buChar char="■"/>
              <a:defRPr>
                <a:solidFill>
                  <a:schemeClr val="dk1"/>
                </a:solidFill>
                <a:latin typeface="Open Sans"/>
                <a:ea typeface="Open Sans"/>
                <a:cs typeface="Open Sans"/>
                <a:sym typeface="Open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7" r:id="rId5"/>
    <p:sldLayoutId id="2147483658" r:id="rId6"/>
    <p:sldLayoutId id="2147483660" r:id="rId7"/>
    <p:sldLayoutId id="2147483661" r:id="rId8"/>
    <p:sldLayoutId id="2147483662" r:id="rId9"/>
    <p:sldLayoutId id="2147483664" r:id="rId10"/>
    <p:sldLayoutId id="2147483667" r:id="rId11"/>
    <p:sldLayoutId id="2147483671" r:id="rId12"/>
    <p:sldLayoutId id="2147483674"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10.xml"/><Relationship Id="rId5" Type="http://schemas.openxmlformats.org/officeDocument/2006/relationships/image" Target="../media/image7.jpeg"/><Relationship Id="rId4"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4"/>
        <p:cNvGrpSpPr/>
        <p:nvPr/>
      </p:nvGrpSpPr>
      <p:grpSpPr>
        <a:xfrm>
          <a:off x="0" y="0"/>
          <a:ext cx="0" cy="0"/>
          <a:chOff x="0" y="0"/>
          <a:chExt cx="0" cy="0"/>
        </a:xfrm>
      </p:grpSpPr>
      <p:sp>
        <p:nvSpPr>
          <p:cNvPr id="236" name="Google Shape;236;p40"/>
          <p:cNvSpPr txBox="1">
            <a:spLocks noGrp="1"/>
          </p:cNvSpPr>
          <p:nvPr>
            <p:ph type="subTitle" idx="1"/>
          </p:nvPr>
        </p:nvSpPr>
        <p:spPr>
          <a:xfrm>
            <a:off x="62382" y="1819863"/>
            <a:ext cx="4320487" cy="3323637"/>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Hazem Galal 202547</a:t>
            </a:r>
          </a:p>
          <a:p>
            <a:pPr marL="0" lvl="0" indent="0" algn="l" rtl="0">
              <a:spcBef>
                <a:spcPts val="0"/>
              </a:spcBef>
              <a:spcAft>
                <a:spcPts val="0"/>
              </a:spcAft>
              <a:buNone/>
            </a:pPr>
            <a:r>
              <a:rPr lang="en-US" sz="2400" dirty="0" err="1">
                <a:latin typeface="Cambria" panose="02040503050406030204" pitchFamily="18" charset="0"/>
                <a:ea typeface="Cambria" panose="02040503050406030204" pitchFamily="18" charset="0"/>
              </a:rPr>
              <a:t>Fady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Magdy</a:t>
            </a:r>
            <a:r>
              <a:rPr lang="en-US" sz="2400" dirty="0">
                <a:latin typeface="Cambria" panose="02040503050406030204" pitchFamily="18" charset="0"/>
                <a:ea typeface="Cambria" panose="02040503050406030204" pitchFamily="18" charset="0"/>
              </a:rPr>
              <a:t> 202779</a:t>
            </a:r>
          </a:p>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Seif Ahmed  203539</a:t>
            </a:r>
          </a:p>
          <a:p>
            <a:pPr marL="0" lvl="0" indent="0" algn="l" rtl="0">
              <a:spcBef>
                <a:spcPts val="0"/>
              </a:spcBef>
              <a:spcAft>
                <a:spcPts val="0"/>
              </a:spcAft>
              <a:buNone/>
            </a:pPr>
            <a:endParaRPr lang="en-US" sz="2400" dirty="0">
              <a:latin typeface="Cambria" panose="02040503050406030204" pitchFamily="18" charset="0"/>
              <a:ea typeface="Cambria" panose="02040503050406030204" pitchFamily="18" charset="0"/>
            </a:endParaRPr>
          </a:p>
          <a:p>
            <a:pPr marL="0" lvl="0" indent="0" algn="l" rtl="0">
              <a:spcBef>
                <a:spcPts val="0"/>
              </a:spcBef>
              <a:spcAft>
                <a:spcPts val="0"/>
              </a:spcAft>
              <a:buNone/>
            </a:pPr>
            <a:endParaRPr lang="en-US" sz="2400" dirty="0">
              <a:latin typeface="Cambria" panose="02040503050406030204" pitchFamily="18" charset="0"/>
              <a:ea typeface="Cambria" panose="02040503050406030204" pitchFamily="18" charset="0"/>
            </a:endParaRPr>
          </a:p>
          <a:p>
            <a:pPr marL="0" lvl="0" indent="0" algn="l" rtl="0">
              <a:spcBef>
                <a:spcPts val="0"/>
              </a:spcBef>
              <a:spcAft>
                <a:spcPts val="0"/>
              </a:spcAft>
              <a:buNone/>
            </a:pPr>
            <a:r>
              <a:rPr lang="en-US" sz="2400" dirty="0">
                <a:latin typeface="Cambria" panose="02040503050406030204" pitchFamily="18" charset="0"/>
                <a:ea typeface="Cambria" panose="02040503050406030204" pitchFamily="18" charset="0"/>
              </a:rPr>
              <a:t>Presented </a:t>
            </a:r>
            <a:r>
              <a:rPr lang="en-US" sz="2400" dirty="0" err="1">
                <a:latin typeface="Cambria" panose="02040503050406030204" pitchFamily="18" charset="0"/>
                <a:ea typeface="Cambria" panose="02040503050406030204" pitchFamily="18" charset="0"/>
              </a:rPr>
              <a:t>to:DR</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Noha</a:t>
            </a:r>
            <a:r>
              <a:rPr lang="en-US" sz="2400" dirty="0">
                <a:latin typeface="Cambria" panose="02040503050406030204" pitchFamily="18" charset="0"/>
                <a:ea typeface="Cambria" panose="02040503050406030204" pitchFamily="18" charset="0"/>
              </a:rPr>
              <a:t> </a:t>
            </a:r>
            <a:r>
              <a:rPr lang="en-US" sz="2400" dirty="0" err="1" smtClean="0">
                <a:latin typeface="Cambria" panose="02040503050406030204" pitchFamily="18" charset="0"/>
                <a:ea typeface="Cambria" panose="02040503050406030204" pitchFamily="18" charset="0"/>
              </a:rPr>
              <a:t>Fawzy</a:t>
            </a:r>
            <a:endParaRPr lang="en-US" sz="2400" dirty="0" smtClean="0">
              <a:latin typeface="Cambria" panose="02040503050406030204" pitchFamily="18" charset="0"/>
              <a:ea typeface="Cambria" panose="02040503050406030204" pitchFamily="18" charset="0"/>
            </a:endParaRPr>
          </a:p>
          <a:p>
            <a:pPr marL="0" lvl="0" indent="0" algn="l" rtl="0">
              <a:spcBef>
                <a:spcPts val="0"/>
              </a:spcBef>
              <a:spcAft>
                <a:spcPts val="0"/>
              </a:spcAft>
              <a:buNone/>
            </a:pPr>
            <a:endParaRPr lang="en-US" sz="2400" dirty="0">
              <a:latin typeface="Cambria" panose="02040503050406030204" pitchFamily="18" charset="0"/>
              <a:ea typeface="Cambria" panose="02040503050406030204" pitchFamily="18" charset="0"/>
            </a:endParaRPr>
          </a:p>
          <a:p>
            <a:pPr marL="0" lvl="0" indent="0" algn="l" rtl="0">
              <a:spcBef>
                <a:spcPts val="0"/>
              </a:spcBef>
              <a:spcAft>
                <a:spcPts val="0"/>
              </a:spcAft>
              <a:buNone/>
            </a:pPr>
            <a:r>
              <a:rPr lang="en-US" sz="2400" dirty="0" smtClean="0">
                <a:latin typeface="Cambria" panose="02040503050406030204" pitchFamily="18" charset="0"/>
                <a:ea typeface="Cambria" panose="02040503050406030204" pitchFamily="18" charset="0"/>
              </a:rPr>
              <a:t>TA. </a:t>
            </a:r>
            <a:r>
              <a:rPr lang="en-US" sz="2400" dirty="0" err="1" smtClean="0">
                <a:latin typeface="Cambria" panose="02040503050406030204" pitchFamily="18" charset="0"/>
                <a:ea typeface="Cambria" panose="02040503050406030204" pitchFamily="18" charset="0"/>
              </a:rPr>
              <a:t>Malak</a:t>
            </a:r>
            <a:r>
              <a:rPr lang="en-US" sz="2400" smtClean="0">
                <a:latin typeface="Cambria" panose="02040503050406030204" pitchFamily="18" charset="0"/>
                <a:ea typeface="Cambria" panose="02040503050406030204" pitchFamily="18" charset="0"/>
              </a:rPr>
              <a:t> Ashraf </a:t>
            </a:r>
            <a:endParaRPr sz="2400" dirty="0">
              <a:latin typeface="Cambria" panose="02040503050406030204" pitchFamily="18" charset="0"/>
              <a:ea typeface="Cambria" panose="02040503050406030204" pitchFamily="18" charset="0"/>
            </a:endParaRPr>
          </a:p>
        </p:txBody>
      </p:sp>
      <p:sp>
        <p:nvSpPr>
          <p:cNvPr id="237" name="Google Shape;237;p40"/>
          <p:cNvSpPr/>
          <p:nvPr/>
        </p:nvSpPr>
        <p:spPr>
          <a:xfrm>
            <a:off x="8964223" y="2608744"/>
            <a:ext cx="120227" cy="161505"/>
          </a:xfrm>
          <a:custGeom>
            <a:avLst/>
            <a:gdLst/>
            <a:ahLst/>
            <a:cxnLst/>
            <a:rect l="l" t="t" r="r" b="b"/>
            <a:pathLst>
              <a:path w="1733" h="2328" extrusionOk="0">
                <a:moveTo>
                  <a:pt x="871" y="1"/>
                </a:moveTo>
                <a:lnTo>
                  <a:pt x="636" y="923"/>
                </a:lnTo>
                <a:lnTo>
                  <a:pt x="0" y="1159"/>
                </a:lnTo>
                <a:lnTo>
                  <a:pt x="615" y="1395"/>
                </a:lnTo>
                <a:lnTo>
                  <a:pt x="861" y="2328"/>
                </a:lnTo>
                <a:lnTo>
                  <a:pt x="1097" y="1416"/>
                </a:lnTo>
                <a:lnTo>
                  <a:pt x="1733" y="1180"/>
                </a:lnTo>
                <a:lnTo>
                  <a:pt x="1117" y="944"/>
                </a:lnTo>
                <a:lnTo>
                  <a:pt x="871" y="1"/>
                </a:lnTo>
                <a:close/>
              </a:path>
            </a:pathLst>
          </a:custGeom>
          <a:solidFill>
            <a:srgbClr val="FFB1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60" name="Picture 759"/>
          <p:cNvPicPr/>
          <p:nvPr/>
        </p:nvPicPr>
        <p:blipFill>
          <a:blip r:embed="rId3">
            <a:extLst>
              <a:ext uri="{28A0092B-C50C-407E-A947-70E740481C1C}">
                <a14:useLocalDpi xmlns:a14="http://schemas.microsoft.com/office/drawing/2010/main" val="0"/>
              </a:ext>
            </a:extLst>
          </a:blip>
          <a:stretch>
            <a:fillRect/>
          </a:stretch>
        </p:blipFill>
        <p:spPr>
          <a:xfrm>
            <a:off x="5097462" y="893877"/>
            <a:ext cx="3323613" cy="2623875"/>
          </a:xfrm>
          <a:prstGeom prst="rect">
            <a:avLst/>
          </a:prstGeom>
        </p:spPr>
      </p:pic>
      <p:pic>
        <p:nvPicPr>
          <p:cNvPr id="5" name="Picture 4">
            <a:extLst>
              <a:ext uri="{FF2B5EF4-FFF2-40B4-BE49-F238E27FC236}">
                <a16:creationId xmlns:a16="http://schemas.microsoft.com/office/drawing/2014/main" id="{02FE1468-86F2-4A1A-A39E-4BB595997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341" y="219356"/>
            <a:ext cx="1698749" cy="109005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0"/>
        <p:cNvGrpSpPr/>
        <p:nvPr/>
      </p:nvGrpSpPr>
      <p:grpSpPr>
        <a:xfrm>
          <a:off x="0" y="0"/>
          <a:ext cx="0" cy="0"/>
          <a:chOff x="0" y="0"/>
          <a:chExt cx="0" cy="0"/>
        </a:xfrm>
      </p:grpSpPr>
      <p:sp>
        <p:nvSpPr>
          <p:cNvPr id="1251" name="Google Shape;1251;p47"/>
          <p:cNvSpPr txBox="1">
            <a:spLocks noGrp="1"/>
          </p:cNvSpPr>
          <p:nvPr>
            <p:ph type="title"/>
          </p:nvPr>
        </p:nvSpPr>
        <p:spPr>
          <a:xfrm>
            <a:off x="1221915" y="0"/>
            <a:ext cx="6227245" cy="11292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2800" dirty="0">
                <a:latin typeface="Montserrat "/>
                <a:ea typeface="Cambria" panose="02040503050406030204" pitchFamily="18" charset="0"/>
              </a:rPr>
              <a:t>Pest Analysis </a:t>
            </a:r>
            <a:endParaRPr sz="2800" dirty="0">
              <a:latin typeface="Montserrat "/>
              <a:ea typeface="Cambria" panose="02040503050406030204" pitchFamily="18" charset="0"/>
            </a:endParaRPr>
          </a:p>
        </p:txBody>
      </p:sp>
      <p:sp>
        <p:nvSpPr>
          <p:cNvPr id="1252" name="Google Shape;1252;p47"/>
          <p:cNvSpPr txBox="1">
            <a:spLocks noGrp="1"/>
          </p:cNvSpPr>
          <p:nvPr>
            <p:ph type="subTitle" idx="1"/>
          </p:nvPr>
        </p:nvSpPr>
        <p:spPr>
          <a:xfrm>
            <a:off x="12118" y="539999"/>
            <a:ext cx="8645927" cy="4705723"/>
          </a:xfrm>
          <a:prstGeom prst="rect">
            <a:avLst/>
          </a:prstGeom>
        </p:spPr>
        <p:txBody>
          <a:bodyPr spcFirstLastPara="1" wrap="square" lIns="91425" tIns="91425" rIns="91425" bIns="91425" anchor="t" anchorCtr="0">
            <a:noAutofit/>
          </a:bodyPr>
          <a:lstStyle/>
          <a:p>
            <a:pPr marL="0" indent="0" algn="l"/>
            <a:r>
              <a:rPr lang="en-US" sz="1800" b="1" dirty="0">
                <a:solidFill>
                  <a:schemeClr val="accent5"/>
                </a:solidFill>
                <a:effectLst/>
                <a:latin typeface="Cambria" panose="02040503050406030204" pitchFamily="18" charset="0"/>
                <a:ea typeface="Cambria" panose="02040503050406030204" pitchFamily="18" charset="0"/>
                <a:cs typeface="Times New Roman" panose="02020603050405020304" pitchFamily="18" charset="0"/>
              </a:rPr>
              <a:t>Political Factors</a:t>
            </a:r>
          </a:p>
          <a:p>
            <a:pPr lvl="0" algn="l"/>
            <a:r>
              <a:rPr lang="en-US" sz="2000" dirty="0">
                <a:solidFill>
                  <a:srgbClr val="2F5496"/>
                </a:solidFill>
                <a:effectLst/>
                <a:latin typeface="Cambria" panose="02040503050406030204" pitchFamily="18" charset="0"/>
                <a:ea typeface="Cambria" panose="02040503050406030204" pitchFamily="18" charset="0"/>
                <a:cs typeface="Times New Roman" panose="02020603050405020304" pitchFamily="18" charset="0"/>
              </a:rPr>
              <a:t> </a:t>
            </a:r>
            <a:r>
              <a:rPr lang="en-US" sz="1600" dirty="0">
                <a:latin typeface="Cambria" panose="02040503050406030204" pitchFamily="18" charset="0"/>
                <a:ea typeface="Cambria" panose="02040503050406030204" pitchFamily="18" charset="0"/>
              </a:rPr>
              <a:t>Stability: Political instability and social instability have a long history in Egypt. Although </a:t>
            </a:r>
            <a:r>
              <a:rPr lang="en-US" sz="1600" dirty="0" smtClean="0">
                <a:latin typeface="Cambria" panose="02040503050406030204" pitchFamily="18" charset="0"/>
                <a:ea typeface="Cambria" panose="02040503050406030204" pitchFamily="18" charset="0"/>
              </a:rPr>
              <a:t>there is </a:t>
            </a:r>
            <a:r>
              <a:rPr lang="en-US" sz="1600" dirty="0">
                <a:latin typeface="Cambria" panose="02040503050406030204" pitchFamily="18" charset="0"/>
                <a:ea typeface="Cambria" panose="02040503050406030204" pitchFamily="18" charset="0"/>
              </a:rPr>
              <a:t>a chance of future instability in politics, but for now the current government is stable.</a:t>
            </a:r>
          </a:p>
          <a:p>
            <a:pPr marL="0" indent="0" algn="l"/>
            <a:endParaRPr lang="en-US" sz="1800" dirty="0">
              <a:latin typeface="Cambria" panose="02040503050406030204" pitchFamily="18" charset="0"/>
              <a:ea typeface="Cambria" panose="02040503050406030204" pitchFamily="18" charset="0"/>
            </a:endParaRPr>
          </a:p>
          <a:p>
            <a:pPr marL="0" indent="0" algn="l"/>
            <a:r>
              <a:rPr lang="en-US" sz="1800" b="1" dirty="0">
                <a:solidFill>
                  <a:srgbClr val="0E1DA8"/>
                </a:solidFill>
                <a:effectLst/>
                <a:latin typeface="Cambria" panose="02040503050406030204" pitchFamily="18" charset="0"/>
                <a:ea typeface="Cambria" panose="02040503050406030204" pitchFamily="18" charset="0"/>
              </a:rPr>
              <a:t>Economic Factors</a:t>
            </a:r>
          </a:p>
          <a:p>
            <a:pPr marL="0" indent="0" algn="l"/>
            <a:r>
              <a:rPr lang="en-US" sz="1800" dirty="0">
                <a:effectLst/>
                <a:latin typeface="Cambria" panose="02040503050406030204" pitchFamily="18" charset="0"/>
                <a:ea typeface="Cambria" panose="02040503050406030204" pitchFamily="18" charset="0"/>
              </a:rPr>
              <a:t>The Egyptian government has taken action to solve the country's significant inflation problem. As inflation plays a huge role in damaging the economic factors in Egypt.</a:t>
            </a:r>
          </a:p>
          <a:p>
            <a:pPr marL="0" indent="0" algn="l"/>
            <a:endParaRPr lang="en-US" sz="1800" dirty="0">
              <a:latin typeface="Cambria" panose="02040503050406030204" pitchFamily="18" charset="0"/>
              <a:ea typeface="Cambria" panose="02040503050406030204" pitchFamily="18" charset="0"/>
            </a:endParaRPr>
          </a:p>
          <a:p>
            <a:pPr marL="0" marR="0" algn="l">
              <a:spcBef>
                <a:spcPts val="200"/>
              </a:spcBef>
              <a:spcAft>
                <a:spcPts val="0"/>
              </a:spcAft>
            </a:pPr>
            <a:r>
              <a:rPr lang="en-US" sz="1800" b="1" dirty="0">
                <a:solidFill>
                  <a:srgbClr val="0E1DA8"/>
                </a:solidFill>
                <a:effectLst/>
                <a:latin typeface="Cambria" panose="02040503050406030204" pitchFamily="18" charset="0"/>
                <a:ea typeface="Cambria" panose="02040503050406030204" pitchFamily="18" charset="0"/>
                <a:cs typeface="Times New Roman" panose="02020603050405020304" pitchFamily="18" charset="0"/>
              </a:rPr>
              <a:t>Social Factors</a:t>
            </a:r>
          </a:p>
          <a:p>
            <a:pPr marL="0" marR="0" lvl="0" indent="0" algn="just">
              <a:spcBef>
                <a:spcPts val="0"/>
              </a:spcBef>
              <a:spcAft>
                <a:spcPts val="800"/>
              </a:spcAft>
            </a:pPr>
            <a:r>
              <a:rPr lang="en-US" sz="1800" dirty="0">
                <a:effectLst/>
                <a:latin typeface="Cambria" panose="02040503050406030204" pitchFamily="18" charset="0"/>
                <a:ea typeface="Cambria" panose="02040503050406030204" pitchFamily="18" charset="0"/>
              </a:rPr>
              <a:t>Demographics: Egypt has a sizable and expanding population, the majority of whom are under 30. we are considered a Youth country</a:t>
            </a:r>
            <a:endParaRPr lang="en-US" sz="1800" dirty="0">
              <a:latin typeface="Cambria" panose="02040503050406030204" pitchFamily="18" charset="0"/>
              <a:ea typeface="Cambria" panose="02040503050406030204" pitchFamily="18" charset="0"/>
            </a:endParaRPr>
          </a:p>
          <a:p>
            <a:pPr marL="0" marR="0" lvl="0" indent="0" algn="just">
              <a:spcBef>
                <a:spcPts val="0"/>
              </a:spcBef>
              <a:spcAft>
                <a:spcPts val="800"/>
              </a:spcAft>
            </a:pPr>
            <a:r>
              <a:rPr lang="en-US" sz="1800" b="1" dirty="0">
                <a:solidFill>
                  <a:srgbClr val="0E1DA8"/>
                </a:solidFill>
                <a:effectLst/>
                <a:latin typeface="Cambria" panose="02040503050406030204" pitchFamily="18" charset="0"/>
                <a:ea typeface="Cambria" panose="02040503050406030204" pitchFamily="18" charset="0"/>
              </a:rPr>
              <a:t>Technological Factors</a:t>
            </a:r>
          </a:p>
          <a:p>
            <a:pPr marL="0" indent="0" algn="just">
              <a:lnSpc>
                <a:spcPct val="106000"/>
              </a:lnSpc>
              <a:spcAft>
                <a:spcPts val="800"/>
              </a:spcAft>
            </a:pPr>
            <a:r>
              <a:rPr lang="en-US" sz="1800" dirty="0">
                <a:effectLst/>
                <a:latin typeface="Times New Roman" panose="02020603050405020304" pitchFamily="18" charset="0"/>
                <a:ea typeface="Arial" panose="020B0604020202020204" pitchFamily="34" charset="0"/>
              </a:rPr>
              <a:t>E-commerce: Although it is still in its infancy in Egypt, e-commerce is predicted to expand quickly. Since the Egyptians are more familiar now with using technology. </a:t>
            </a:r>
            <a:endParaRPr lang="en-US" sz="1800" dirty="0">
              <a:effectLst/>
              <a:latin typeface="Arial" panose="020B0604020202020204" pitchFamily="34" charset="0"/>
              <a:ea typeface="Arial" panose="020B0604020202020204" pitchFamily="34" charset="0"/>
            </a:endParaRPr>
          </a:p>
          <a:p>
            <a:pPr marL="0" marR="0" lvl="0" indent="0" algn="just">
              <a:lnSpc>
                <a:spcPct val="106000"/>
              </a:lnSpc>
              <a:spcBef>
                <a:spcPts val="0"/>
              </a:spcBef>
              <a:spcAft>
                <a:spcPts val="800"/>
              </a:spcAft>
            </a:pPr>
            <a:endParaRPr lang="en-US" sz="1800" b="1" dirty="0">
              <a:solidFill>
                <a:srgbClr val="0E1DA8"/>
              </a:solidFill>
              <a:effectLst/>
              <a:latin typeface="Cambria" panose="02040503050406030204" pitchFamily="18" charset="0"/>
              <a:ea typeface="Cambria" panose="02040503050406030204" pitchFamily="18" charset="0"/>
            </a:endParaRPr>
          </a:p>
          <a:p>
            <a:pPr marL="0" indent="0" algn="l"/>
            <a:endParaRPr lang="en-US" sz="1800" dirty="0">
              <a:effectLst/>
              <a:latin typeface="Cambria" panose="02040503050406030204" pitchFamily="18" charset="0"/>
              <a:ea typeface="Cambria" panose="02040503050406030204" pitchFamily="18" charset="0"/>
            </a:endParaRPr>
          </a:p>
          <a:p>
            <a:pPr marL="0" indent="0" algn="l"/>
            <a:endParaRPr lang="en-US" sz="1800" dirty="0">
              <a:effectLst/>
              <a:latin typeface="Cambria" panose="02040503050406030204" pitchFamily="18" charset="0"/>
              <a:ea typeface="Cambria" panose="02040503050406030204" pitchFamily="18" charset="0"/>
            </a:endParaRPr>
          </a:p>
          <a:p>
            <a:pPr marL="0" indent="0" algn="l"/>
            <a:endPar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lvl="0" indent="0" algn="ctr" rtl="0">
              <a:spcBef>
                <a:spcPts val="0"/>
              </a:spcBef>
              <a:spcAft>
                <a:spcPts val="0"/>
              </a:spcAft>
              <a:buNone/>
            </a:pPr>
            <a:endParaRPr dirty="0"/>
          </a:p>
        </p:txBody>
      </p:sp>
      <p:grpSp>
        <p:nvGrpSpPr>
          <p:cNvPr id="1253" name="Google Shape;1253;p47"/>
          <p:cNvGrpSpPr/>
          <p:nvPr/>
        </p:nvGrpSpPr>
        <p:grpSpPr>
          <a:xfrm>
            <a:off x="7905612" y="4132800"/>
            <a:ext cx="1720866" cy="1440000"/>
            <a:chOff x="6596575" y="1370725"/>
            <a:chExt cx="1792851" cy="1344579"/>
          </a:xfrm>
        </p:grpSpPr>
        <p:sp>
          <p:nvSpPr>
            <p:cNvPr id="1254" name="Google Shape;1254;p47"/>
            <p:cNvSpPr/>
            <p:nvPr/>
          </p:nvSpPr>
          <p:spPr>
            <a:xfrm>
              <a:off x="7861988" y="1380295"/>
              <a:ext cx="375840" cy="479153"/>
            </a:xfrm>
            <a:custGeom>
              <a:avLst/>
              <a:gdLst/>
              <a:ahLst/>
              <a:cxnLst/>
              <a:rect l="l" t="t" r="r" b="b"/>
              <a:pathLst>
                <a:path w="3456" h="4406" extrusionOk="0">
                  <a:moveTo>
                    <a:pt x="1512" y="1"/>
                  </a:moveTo>
                  <a:cubicBezTo>
                    <a:pt x="786" y="1"/>
                    <a:pt x="0" y="695"/>
                    <a:pt x="0" y="695"/>
                  </a:cubicBezTo>
                  <a:lnTo>
                    <a:pt x="154" y="1156"/>
                  </a:lnTo>
                  <a:cubicBezTo>
                    <a:pt x="290" y="1120"/>
                    <a:pt x="397" y="1103"/>
                    <a:pt x="480" y="1103"/>
                  </a:cubicBezTo>
                  <a:cubicBezTo>
                    <a:pt x="1124" y="1103"/>
                    <a:pt x="333" y="2098"/>
                    <a:pt x="451" y="2571"/>
                  </a:cubicBezTo>
                  <a:cubicBezTo>
                    <a:pt x="544" y="2940"/>
                    <a:pt x="954" y="3001"/>
                    <a:pt x="1364" y="3319"/>
                  </a:cubicBezTo>
                  <a:cubicBezTo>
                    <a:pt x="1774" y="3647"/>
                    <a:pt x="1436" y="4406"/>
                    <a:pt x="1436" y="4406"/>
                  </a:cubicBezTo>
                  <a:lnTo>
                    <a:pt x="3455" y="3585"/>
                  </a:lnTo>
                  <a:cubicBezTo>
                    <a:pt x="3137" y="3421"/>
                    <a:pt x="2891" y="3145"/>
                    <a:pt x="2778" y="2806"/>
                  </a:cubicBezTo>
                  <a:cubicBezTo>
                    <a:pt x="2707" y="2581"/>
                    <a:pt x="2686" y="2355"/>
                    <a:pt x="2707" y="2119"/>
                  </a:cubicBezTo>
                  <a:cubicBezTo>
                    <a:pt x="2737" y="1730"/>
                    <a:pt x="2737" y="746"/>
                    <a:pt x="2112" y="213"/>
                  </a:cubicBezTo>
                  <a:cubicBezTo>
                    <a:pt x="1931" y="60"/>
                    <a:pt x="1724" y="1"/>
                    <a:pt x="15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5" name="Google Shape;1255;p47"/>
            <p:cNvSpPr/>
            <p:nvPr/>
          </p:nvSpPr>
          <p:spPr>
            <a:xfrm>
              <a:off x="7808483" y="1428471"/>
              <a:ext cx="106031" cy="105488"/>
            </a:xfrm>
            <a:custGeom>
              <a:avLst/>
              <a:gdLst/>
              <a:ahLst/>
              <a:cxnLst/>
              <a:rect l="l" t="t" r="r" b="b"/>
              <a:pathLst>
                <a:path w="975" h="970" extrusionOk="0">
                  <a:moveTo>
                    <a:pt x="416" y="1"/>
                  </a:moveTo>
                  <a:cubicBezTo>
                    <a:pt x="204" y="1"/>
                    <a:pt x="0" y="149"/>
                    <a:pt x="0" y="149"/>
                  </a:cubicBezTo>
                  <a:cubicBezTo>
                    <a:pt x="0" y="149"/>
                    <a:pt x="180" y="969"/>
                    <a:pt x="521" y="969"/>
                  </a:cubicBezTo>
                  <a:cubicBezTo>
                    <a:pt x="525" y="969"/>
                    <a:pt x="529" y="969"/>
                    <a:pt x="533" y="969"/>
                  </a:cubicBezTo>
                  <a:cubicBezTo>
                    <a:pt x="882" y="949"/>
                    <a:pt x="974" y="703"/>
                    <a:pt x="790" y="282"/>
                  </a:cubicBezTo>
                  <a:cubicBezTo>
                    <a:pt x="700" y="66"/>
                    <a:pt x="556" y="1"/>
                    <a:pt x="41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6" name="Google Shape;1256;p47"/>
            <p:cNvSpPr/>
            <p:nvPr/>
          </p:nvSpPr>
          <p:spPr>
            <a:xfrm>
              <a:off x="7595551" y="1637487"/>
              <a:ext cx="158340" cy="325598"/>
            </a:xfrm>
            <a:custGeom>
              <a:avLst/>
              <a:gdLst/>
              <a:ahLst/>
              <a:cxnLst/>
              <a:rect l="l" t="t" r="r" b="b"/>
              <a:pathLst>
                <a:path w="1456" h="2994" extrusionOk="0">
                  <a:moveTo>
                    <a:pt x="1323" y="1"/>
                  </a:moveTo>
                  <a:lnTo>
                    <a:pt x="0" y="944"/>
                  </a:lnTo>
                  <a:lnTo>
                    <a:pt x="31" y="2881"/>
                  </a:lnTo>
                  <a:lnTo>
                    <a:pt x="1456" y="2994"/>
                  </a:lnTo>
                  <a:lnTo>
                    <a:pt x="1323" y="1"/>
                  </a:ln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7" name="Google Shape;1257;p47"/>
            <p:cNvSpPr/>
            <p:nvPr/>
          </p:nvSpPr>
          <p:spPr>
            <a:xfrm>
              <a:off x="7595551" y="1731121"/>
              <a:ext cx="111577" cy="119408"/>
            </a:xfrm>
            <a:custGeom>
              <a:avLst/>
              <a:gdLst/>
              <a:ahLst/>
              <a:cxnLst/>
              <a:rect l="l" t="t" r="r" b="b"/>
              <a:pathLst>
                <a:path w="1026" h="1098" extrusionOk="0">
                  <a:moveTo>
                    <a:pt x="1025" y="1"/>
                  </a:moveTo>
                  <a:lnTo>
                    <a:pt x="0" y="83"/>
                  </a:lnTo>
                  <a:lnTo>
                    <a:pt x="10" y="1098"/>
                  </a:lnTo>
                  <a:lnTo>
                    <a:pt x="1025"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8" name="Google Shape;1258;p47"/>
            <p:cNvSpPr/>
            <p:nvPr/>
          </p:nvSpPr>
          <p:spPr>
            <a:xfrm>
              <a:off x="7446129" y="1404655"/>
              <a:ext cx="352241" cy="378341"/>
            </a:xfrm>
            <a:custGeom>
              <a:avLst/>
              <a:gdLst/>
              <a:ahLst/>
              <a:cxnLst/>
              <a:rect l="l" t="t" r="r" b="b"/>
              <a:pathLst>
                <a:path w="3239" h="3479" extrusionOk="0">
                  <a:moveTo>
                    <a:pt x="1579" y="0"/>
                  </a:moveTo>
                  <a:cubicBezTo>
                    <a:pt x="1287" y="0"/>
                    <a:pt x="983" y="87"/>
                    <a:pt x="708" y="265"/>
                  </a:cubicBezTo>
                  <a:cubicBezTo>
                    <a:pt x="585" y="348"/>
                    <a:pt x="482" y="471"/>
                    <a:pt x="441" y="624"/>
                  </a:cubicBezTo>
                  <a:cubicBezTo>
                    <a:pt x="298" y="1055"/>
                    <a:pt x="1" y="1947"/>
                    <a:pt x="103" y="2439"/>
                  </a:cubicBezTo>
                  <a:cubicBezTo>
                    <a:pt x="220" y="3050"/>
                    <a:pt x="621" y="3478"/>
                    <a:pt x="1360" y="3478"/>
                  </a:cubicBezTo>
                  <a:cubicBezTo>
                    <a:pt x="1401" y="3478"/>
                    <a:pt x="1444" y="3477"/>
                    <a:pt x="1487" y="3474"/>
                  </a:cubicBezTo>
                  <a:cubicBezTo>
                    <a:pt x="1487" y="3474"/>
                    <a:pt x="2481" y="3413"/>
                    <a:pt x="2830" y="2213"/>
                  </a:cubicBezTo>
                  <a:cubicBezTo>
                    <a:pt x="3238" y="789"/>
                    <a:pt x="2460" y="0"/>
                    <a:pt x="1579" y="0"/>
                  </a:cubicBezTo>
                  <a:close/>
                </a:path>
              </a:pathLst>
            </a:custGeom>
            <a:solidFill>
              <a:srgbClr val="FFC2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9" name="Google Shape;1259;p47"/>
            <p:cNvSpPr/>
            <p:nvPr/>
          </p:nvSpPr>
          <p:spPr>
            <a:xfrm>
              <a:off x="7495175" y="1373009"/>
              <a:ext cx="446093" cy="386063"/>
            </a:xfrm>
            <a:custGeom>
              <a:avLst/>
              <a:gdLst/>
              <a:ahLst/>
              <a:cxnLst/>
              <a:rect l="l" t="t" r="r" b="b"/>
              <a:pathLst>
                <a:path w="4102" h="3550" extrusionOk="0">
                  <a:moveTo>
                    <a:pt x="1374" y="0"/>
                  </a:moveTo>
                  <a:cubicBezTo>
                    <a:pt x="264" y="0"/>
                    <a:pt x="1" y="854"/>
                    <a:pt x="1" y="854"/>
                  </a:cubicBezTo>
                  <a:cubicBezTo>
                    <a:pt x="636" y="977"/>
                    <a:pt x="1272" y="1069"/>
                    <a:pt x="1907" y="1110"/>
                  </a:cubicBezTo>
                  <a:cubicBezTo>
                    <a:pt x="1702" y="1930"/>
                    <a:pt x="2010" y="2392"/>
                    <a:pt x="2010" y="2392"/>
                  </a:cubicBezTo>
                  <a:lnTo>
                    <a:pt x="2297" y="3550"/>
                  </a:lnTo>
                  <a:cubicBezTo>
                    <a:pt x="3814" y="2935"/>
                    <a:pt x="4101" y="710"/>
                    <a:pt x="2215" y="136"/>
                  </a:cubicBezTo>
                  <a:cubicBezTo>
                    <a:pt x="1891" y="40"/>
                    <a:pt x="1613" y="0"/>
                    <a:pt x="137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0" name="Google Shape;1260;p47"/>
            <p:cNvSpPr/>
            <p:nvPr/>
          </p:nvSpPr>
          <p:spPr>
            <a:xfrm>
              <a:off x="7683638" y="1591813"/>
              <a:ext cx="143876" cy="123431"/>
            </a:xfrm>
            <a:custGeom>
              <a:avLst/>
              <a:gdLst/>
              <a:ahLst/>
              <a:cxnLst/>
              <a:rect l="l" t="t" r="r" b="b"/>
              <a:pathLst>
                <a:path w="1323" h="1135" extrusionOk="0">
                  <a:moveTo>
                    <a:pt x="678" y="1"/>
                  </a:moveTo>
                  <a:cubicBezTo>
                    <a:pt x="306" y="1"/>
                    <a:pt x="1" y="378"/>
                    <a:pt x="154" y="769"/>
                  </a:cubicBezTo>
                  <a:cubicBezTo>
                    <a:pt x="243" y="1011"/>
                    <a:pt x="463" y="1135"/>
                    <a:pt x="683" y="1135"/>
                  </a:cubicBezTo>
                  <a:cubicBezTo>
                    <a:pt x="891" y="1135"/>
                    <a:pt x="1100" y="1024"/>
                    <a:pt x="1200" y="800"/>
                  </a:cubicBezTo>
                  <a:cubicBezTo>
                    <a:pt x="1323" y="513"/>
                    <a:pt x="1200" y="185"/>
                    <a:pt x="912" y="51"/>
                  </a:cubicBezTo>
                  <a:cubicBezTo>
                    <a:pt x="834" y="17"/>
                    <a:pt x="755" y="1"/>
                    <a:pt x="678" y="1"/>
                  </a:cubicBezTo>
                  <a:close/>
                </a:path>
              </a:pathLst>
            </a:custGeom>
            <a:solidFill>
              <a:srgbClr val="FFC2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1" name="Google Shape;1261;p47"/>
            <p:cNvSpPr/>
            <p:nvPr/>
          </p:nvSpPr>
          <p:spPr>
            <a:xfrm>
              <a:off x="7420464" y="1370725"/>
              <a:ext cx="325706" cy="156383"/>
            </a:xfrm>
            <a:custGeom>
              <a:avLst/>
              <a:gdLst/>
              <a:ahLst/>
              <a:cxnLst/>
              <a:rect l="l" t="t" r="r" b="b"/>
              <a:pathLst>
                <a:path w="2995" h="1438" extrusionOk="0">
                  <a:moveTo>
                    <a:pt x="1730" y="1"/>
                  </a:moveTo>
                  <a:cubicBezTo>
                    <a:pt x="1270" y="1"/>
                    <a:pt x="589" y="69"/>
                    <a:pt x="206" y="475"/>
                  </a:cubicBezTo>
                  <a:cubicBezTo>
                    <a:pt x="1" y="690"/>
                    <a:pt x="155" y="1029"/>
                    <a:pt x="472" y="1080"/>
                  </a:cubicBezTo>
                  <a:lnTo>
                    <a:pt x="2410" y="1428"/>
                  </a:lnTo>
                  <a:cubicBezTo>
                    <a:pt x="2437" y="1434"/>
                    <a:pt x="2465" y="1437"/>
                    <a:pt x="2492" y="1437"/>
                  </a:cubicBezTo>
                  <a:cubicBezTo>
                    <a:pt x="2649" y="1437"/>
                    <a:pt x="2798" y="1341"/>
                    <a:pt x="2851" y="1193"/>
                  </a:cubicBezTo>
                  <a:lnTo>
                    <a:pt x="2953" y="895"/>
                  </a:lnTo>
                  <a:cubicBezTo>
                    <a:pt x="2994" y="742"/>
                    <a:pt x="2933" y="577"/>
                    <a:pt x="2799" y="485"/>
                  </a:cubicBezTo>
                  <a:lnTo>
                    <a:pt x="2410" y="157"/>
                  </a:lnTo>
                  <a:cubicBezTo>
                    <a:pt x="2318" y="96"/>
                    <a:pt x="2215" y="44"/>
                    <a:pt x="2102" y="14"/>
                  </a:cubicBezTo>
                  <a:cubicBezTo>
                    <a:pt x="2017" y="8"/>
                    <a:pt x="1886" y="1"/>
                    <a:pt x="173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2" name="Google Shape;1262;p47"/>
            <p:cNvSpPr/>
            <p:nvPr/>
          </p:nvSpPr>
          <p:spPr>
            <a:xfrm>
              <a:off x="6727075" y="1872712"/>
              <a:ext cx="449355" cy="397046"/>
            </a:xfrm>
            <a:custGeom>
              <a:avLst/>
              <a:gdLst/>
              <a:ahLst/>
              <a:cxnLst/>
              <a:rect l="l" t="t" r="r" b="b"/>
              <a:pathLst>
                <a:path w="4132" h="3651" extrusionOk="0">
                  <a:moveTo>
                    <a:pt x="349" y="1"/>
                  </a:moveTo>
                  <a:lnTo>
                    <a:pt x="0" y="872"/>
                  </a:lnTo>
                  <a:lnTo>
                    <a:pt x="2717" y="3445"/>
                  </a:lnTo>
                  <a:cubicBezTo>
                    <a:pt x="2860" y="3584"/>
                    <a:pt x="3042" y="3650"/>
                    <a:pt x="3222" y="3650"/>
                  </a:cubicBezTo>
                  <a:cubicBezTo>
                    <a:pt x="3480" y="3650"/>
                    <a:pt x="3736" y="3514"/>
                    <a:pt x="3875" y="3261"/>
                  </a:cubicBezTo>
                  <a:lnTo>
                    <a:pt x="4132" y="2543"/>
                  </a:lnTo>
                  <a:lnTo>
                    <a:pt x="349" y="1"/>
                  </a:ln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3" name="Google Shape;1263;p47"/>
            <p:cNvSpPr/>
            <p:nvPr/>
          </p:nvSpPr>
          <p:spPr>
            <a:xfrm>
              <a:off x="6596575" y="1810508"/>
              <a:ext cx="205320" cy="180199"/>
            </a:xfrm>
            <a:custGeom>
              <a:avLst/>
              <a:gdLst/>
              <a:ahLst/>
              <a:cxnLst/>
              <a:rect l="l" t="t" r="r" b="b"/>
              <a:pathLst>
                <a:path w="1888" h="1657" extrusionOk="0">
                  <a:moveTo>
                    <a:pt x="943" y="1"/>
                  </a:moveTo>
                  <a:cubicBezTo>
                    <a:pt x="784" y="1"/>
                    <a:pt x="624" y="46"/>
                    <a:pt x="483" y="142"/>
                  </a:cubicBezTo>
                  <a:cubicBezTo>
                    <a:pt x="103" y="398"/>
                    <a:pt x="1" y="911"/>
                    <a:pt x="257" y="1290"/>
                  </a:cubicBezTo>
                  <a:cubicBezTo>
                    <a:pt x="418" y="1528"/>
                    <a:pt x="683" y="1657"/>
                    <a:pt x="952" y="1657"/>
                  </a:cubicBezTo>
                  <a:cubicBezTo>
                    <a:pt x="1113" y="1657"/>
                    <a:pt x="1274" y="1611"/>
                    <a:pt x="1416" y="1516"/>
                  </a:cubicBezTo>
                  <a:cubicBezTo>
                    <a:pt x="1785" y="1259"/>
                    <a:pt x="1887" y="737"/>
                    <a:pt x="1631" y="368"/>
                  </a:cubicBezTo>
                  <a:cubicBezTo>
                    <a:pt x="1470" y="130"/>
                    <a:pt x="1209" y="1"/>
                    <a:pt x="943" y="1"/>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4" name="Google Shape;1264;p47"/>
            <p:cNvSpPr/>
            <p:nvPr/>
          </p:nvSpPr>
          <p:spPr>
            <a:xfrm>
              <a:off x="6601034" y="1746346"/>
              <a:ext cx="121691" cy="107554"/>
            </a:xfrm>
            <a:custGeom>
              <a:avLst/>
              <a:gdLst/>
              <a:ahLst/>
              <a:cxnLst/>
              <a:rect l="l" t="t" r="r" b="b"/>
              <a:pathLst>
                <a:path w="1119" h="989" extrusionOk="0">
                  <a:moveTo>
                    <a:pt x="153" y="0"/>
                  </a:moveTo>
                  <a:cubicBezTo>
                    <a:pt x="110" y="0"/>
                    <a:pt x="67" y="19"/>
                    <a:pt x="42" y="55"/>
                  </a:cubicBezTo>
                  <a:cubicBezTo>
                    <a:pt x="1" y="107"/>
                    <a:pt x="11" y="178"/>
                    <a:pt x="62" y="219"/>
                  </a:cubicBezTo>
                  <a:lnTo>
                    <a:pt x="903" y="988"/>
                  </a:lnTo>
                  <a:lnTo>
                    <a:pt x="1118" y="619"/>
                  </a:lnTo>
                  <a:lnTo>
                    <a:pt x="237" y="25"/>
                  </a:lnTo>
                  <a:cubicBezTo>
                    <a:pt x="212" y="8"/>
                    <a:pt x="183" y="0"/>
                    <a:pt x="153" y="0"/>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5" name="Google Shape;1265;p47"/>
            <p:cNvSpPr/>
            <p:nvPr/>
          </p:nvSpPr>
          <p:spPr>
            <a:xfrm>
              <a:off x="6978831" y="1979722"/>
              <a:ext cx="468495" cy="289384"/>
            </a:xfrm>
            <a:custGeom>
              <a:avLst/>
              <a:gdLst/>
              <a:ahLst/>
              <a:cxnLst/>
              <a:rect l="l" t="t" r="r" b="b"/>
              <a:pathLst>
                <a:path w="4308" h="2661" extrusionOk="0">
                  <a:moveTo>
                    <a:pt x="4308" y="1"/>
                  </a:moveTo>
                  <a:lnTo>
                    <a:pt x="822" y="1282"/>
                  </a:lnTo>
                  <a:cubicBezTo>
                    <a:pt x="822" y="1282"/>
                    <a:pt x="1" y="2661"/>
                    <a:pt x="899" y="2661"/>
                  </a:cubicBezTo>
                  <a:cubicBezTo>
                    <a:pt x="953" y="2661"/>
                    <a:pt x="1012" y="2656"/>
                    <a:pt x="1079" y="2646"/>
                  </a:cubicBezTo>
                  <a:cubicBezTo>
                    <a:pt x="2268" y="2461"/>
                    <a:pt x="4144" y="1651"/>
                    <a:pt x="4144" y="1651"/>
                  </a:cubicBezTo>
                  <a:lnTo>
                    <a:pt x="4308" y="1"/>
                  </a:ln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6" name="Google Shape;1266;p47"/>
            <p:cNvSpPr/>
            <p:nvPr/>
          </p:nvSpPr>
          <p:spPr>
            <a:xfrm>
              <a:off x="7168490" y="1938941"/>
              <a:ext cx="412598" cy="355286"/>
            </a:xfrm>
            <a:custGeom>
              <a:avLst/>
              <a:gdLst/>
              <a:ahLst/>
              <a:cxnLst/>
              <a:rect l="l" t="t" r="r" b="b"/>
              <a:pathLst>
                <a:path w="3794" h="3267" extrusionOk="0">
                  <a:moveTo>
                    <a:pt x="2925" y="0"/>
                  </a:moveTo>
                  <a:cubicBezTo>
                    <a:pt x="2824" y="0"/>
                    <a:pt x="2705" y="11"/>
                    <a:pt x="2564" y="37"/>
                  </a:cubicBezTo>
                  <a:cubicBezTo>
                    <a:pt x="1436" y="263"/>
                    <a:pt x="1" y="1011"/>
                    <a:pt x="1" y="1011"/>
                  </a:cubicBezTo>
                  <a:lnTo>
                    <a:pt x="1303" y="3267"/>
                  </a:lnTo>
                  <a:lnTo>
                    <a:pt x="3794" y="2334"/>
                  </a:lnTo>
                  <a:lnTo>
                    <a:pt x="3476" y="304"/>
                  </a:lnTo>
                  <a:cubicBezTo>
                    <a:pt x="3476" y="304"/>
                    <a:pt x="3454" y="0"/>
                    <a:pt x="292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7" name="Google Shape;1267;p47"/>
            <p:cNvSpPr/>
            <p:nvPr/>
          </p:nvSpPr>
          <p:spPr>
            <a:xfrm>
              <a:off x="7439495" y="1899465"/>
              <a:ext cx="521782" cy="650108"/>
            </a:xfrm>
            <a:custGeom>
              <a:avLst/>
              <a:gdLst/>
              <a:ahLst/>
              <a:cxnLst/>
              <a:rect l="l" t="t" r="r" b="b"/>
              <a:pathLst>
                <a:path w="4798" h="5978" extrusionOk="0">
                  <a:moveTo>
                    <a:pt x="2471" y="1"/>
                  </a:moveTo>
                  <a:lnTo>
                    <a:pt x="185" y="390"/>
                  </a:lnTo>
                  <a:cubicBezTo>
                    <a:pt x="185" y="390"/>
                    <a:pt x="0" y="3742"/>
                    <a:pt x="390" y="5454"/>
                  </a:cubicBezTo>
                  <a:cubicBezTo>
                    <a:pt x="448" y="5738"/>
                    <a:pt x="693" y="5938"/>
                    <a:pt x="983" y="5938"/>
                  </a:cubicBezTo>
                  <a:cubicBezTo>
                    <a:pt x="997" y="5938"/>
                    <a:pt x="1011" y="5937"/>
                    <a:pt x="1025" y="5936"/>
                  </a:cubicBezTo>
                  <a:lnTo>
                    <a:pt x="4326" y="5977"/>
                  </a:lnTo>
                  <a:cubicBezTo>
                    <a:pt x="4623" y="5731"/>
                    <a:pt x="4798" y="5362"/>
                    <a:pt x="4798" y="4973"/>
                  </a:cubicBezTo>
                  <a:lnTo>
                    <a:pt x="4552" y="441"/>
                  </a:lnTo>
                  <a:cubicBezTo>
                    <a:pt x="4562" y="298"/>
                    <a:pt x="4029" y="134"/>
                    <a:pt x="3885" y="113"/>
                  </a:cubicBezTo>
                  <a:lnTo>
                    <a:pt x="2471"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8" name="Google Shape;1268;p47"/>
            <p:cNvSpPr/>
            <p:nvPr/>
          </p:nvSpPr>
          <p:spPr>
            <a:xfrm>
              <a:off x="7455046" y="2097933"/>
              <a:ext cx="1196" cy="140614"/>
            </a:xfrm>
            <a:custGeom>
              <a:avLst/>
              <a:gdLst/>
              <a:ahLst/>
              <a:cxnLst/>
              <a:rect l="l" t="t" r="r" b="b"/>
              <a:pathLst>
                <a:path w="11" h="1293" fill="none" extrusionOk="0">
                  <a:moveTo>
                    <a:pt x="11" y="1292"/>
                  </a:moveTo>
                  <a:lnTo>
                    <a:pt x="1" y="0"/>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9" name="Google Shape;1269;p47"/>
            <p:cNvSpPr/>
            <p:nvPr/>
          </p:nvSpPr>
          <p:spPr>
            <a:xfrm>
              <a:off x="7546505" y="1896094"/>
              <a:ext cx="259804" cy="132022"/>
            </a:xfrm>
            <a:custGeom>
              <a:avLst/>
              <a:gdLst/>
              <a:ahLst/>
              <a:cxnLst/>
              <a:rect l="l" t="t" r="r" b="b"/>
              <a:pathLst>
                <a:path w="2389" h="1214" extrusionOk="0">
                  <a:moveTo>
                    <a:pt x="1364" y="1"/>
                  </a:moveTo>
                  <a:lnTo>
                    <a:pt x="0" y="278"/>
                  </a:lnTo>
                  <a:cubicBezTo>
                    <a:pt x="0" y="278"/>
                    <a:pt x="0" y="1213"/>
                    <a:pt x="1011" y="1213"/>
                  </a:cubicBezTo>
                  <a:cubicBezTo>
                    <a:pt x="1042" y="1213"/>
                    <a:pt x="1074" y="1212"/>
                    <a:pt x="1107" y="1211"/>
                  </a:cubicBezTo>
                  <a:cubicBezTo>
                    <a:pt x="2214" y="1139"/>
                    <a:pt x="2389" y="103"/>
                    <a:pt x="2389" y="103"/>
                  </a:cubicBezTo>
                  <a:lnTo>
                    <a:pt x="1364" y="1"/>
                  </a:ln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0" name="Google Shape;1270;p47"/>
            <p:cNvSpPr/>
            <p:nvPr/>
          </p:nvSpPr>
          <p:spPr>
            <a:xfrm>
              <a:off x="7871993" y="1952208"/>
              <a:ext cx="481763" cy="464689"/>
            </a:xfrm>
            <a:custGeom>
              <a:avLst/>
              <a:gdLst/>
              <a:ahLst/>
              <a:cxnLst/>
              <a:rect l="l" t="t" r="r" b="b"/>
              <a:pathLst>
                <a:path w="4430" h="4273" extrusionOk="0">
                  <a:moveTo>
                    <a:pt x="426" y="1"/>
                  </a:moveTo>
                  <a:cubicBezTo>
                    <a:pt x="338" y="1"/>
                    <a:pt x="269" y="28"/>
                    <a:pt x="226" y="90"/>
                  </a:cubicBezTo>
                  <a:cubicBezTo>
                    <a:pt x="1" y="407"/>
                    <a:pt x="862" y="2150"/>
                    <a:pt x="1149" y="2417"/>
                  </a:cubicBezTo>
                  <a:lnTo>
                    <a:pt x="3199" y="4272"/>
                  </a:lnTo>
                  <a:lnTo>
                    <a:pt x="4029" y="4016"/>
                  </a:lnTo>
                  <a:lnTo>
                    <a:pt x="4429" y="3247"/>
                  </a:lnTo>
                  <a:lnTo>
                    <a:pt x="2430" y="1320"/>
                  </a:lnTo>
                  <a:cubicBezTo>
                    <a:pt x="2149" y="969"/>
                    <a:pt x="951" y="1"/>
                    <a:pt x="426" y="1"/>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1" name="Google Shape;1271;p47"/>
            <p:cNvSpPr/>
            <p:nvPr/>
          </p:nvSpPr>
          <p:spPr>
            <a:xfrm>
              <a:off x="7766071" y="1908382"/>
              <a:ext cx="459469" cy="400309"/>
            </a:xfrm>
            <a:custGeom>
              <a:avLst/>
              <a:gdLst/>
              <a:ahLst/>
              <a:cxnLst/>
              <a:rect l="l" t="t" r="r" b="b"/>
              <a:pathLst>
                <a:path w="4225" h="3681" extrusionOk="0">
                  <a:moveTo>
                    <a:pt x="370" y="1"/>
                  </a:moveTo>
                  <a:lnTo>
                    <a:pt x="1" y="1702"/>
                  </a:lnTo>
                  <a:lnTo>
                    <a:pt x="2441" y="3681"/>
                  </a:lnTo>
                  <a:lnTo>
                    <a:pt x="4224" y="2164"/>
                  </a:lnTo>
                  <a:cubicBezTo>
                    <a:pt x="4224" y="2164"/>
                    <a:pt x="3394" y="903"/>
                    <a:pt x="2030" y="308"/>
                  </a:cubicBezTo>
                  <a:cubicBezTo>
                    <a:pt x="1323" y="1"/>
                    <a:pt x="370" y="1"/>
                    <a:pt x="37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2" name="Google Shape;1272;p47"/>
            <p:cNvSpPr/>
            <p:nvPr/>
          </p:nvSpPr>
          <p:spPr>
            <a:xfrm>
              <a:off x="7840782" y="2159267"/>
              <a:ext cx="111577" cy="84825"/>
            </a:xfrm>
            <a:custGeom>
              <a:avLst/>
              <a:gdLst/>
              <a:ahLst/>
              <a:cxnLst/>
              <a:rect l="l" t="t" r="r" b="b"/>
              <a:pathLst>
                <a:path w="1026" h="780" fill="none" extrusionOk="0">
                  <a:moveTo>
                    <a:pt x="1026" y="779"/>
                  </a:moveTo>
                  <a:lnTo>
                    <a:pt x="1" y="0"/>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3" name="Google Shape;1273;p47"/>
            <p:cNvSpPr/>
            <p:nvPr/>
          </p:nvSpPr>
          <p:spPr>
            <a:xfrm>
              <a:off x="7952251" y="2282372"/>
              <a:ext cx="437175" cy="367466"/>
            </a:xfrm>
            <a:custGeom>
              <a:avLst/>
              <a:gdLst/>
              <a:ahLst/>
              <a:cxnLst/>
              <a:rect l="l" t="t" r="r" b="b"/>
              <a:pathLst>
                <a:path w="4020" h="3379" extrusionOk="0">
                  <a:moveTo>
                    <a:pt x="3154" y="1"/>
                  </a:moveTo>
                  <a:cubicBezTo>
                    <a:pt x="2916" y="1"/>
                    <a:pt x="2678" y="110"/>
                    <a:pt x="2523" y="324"/>
                  </a:cubicBezTo>
                  <a:lnTo>
                    <a:pt x="1" y="2712"/>
                  </a:lnTo>
                  <a:lnTo>
                    <a:pt x="575" y="3379"/>
                  </a:lnTo>
                  <a:lnTo>
                    <a:pt x="3691" y="1339"/>
                  </a:lnTo>
                  <a:cubicBezTo>
                    <a:pt x="4019" y="1031"/>
                    <a:pt x="4009" y="498"/>
                    <a:pt x="3671" y="201"/>
                  </a:cubicBezTo>
                  <a:cubicBezTo>
                    <a:pt x="3523" y="67"/>
                    <a:pt x="3338" y="1"/>
                    <a:pt x="3154" y="1"/>
                  </a:cubicBezTo>
                  <a:close/>
                </a:path>
              </a:pathLst>
            </a:custGeom>
            <a:solidFill>
              <a:srgbClr val="FEAF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4" name="Google Shape;1274;p47"/>
            <p:cNvSpPr/>
            <p:nvPr/>
          </p:nvSpPr>
          <p:spPr>
            <a:xfrm>
              <a:off x="7734860" y="2505090"/>
              <a:ext cx="279923" cy="210214"/>
            </a:xfrm>
            <a:custGeom>
              <a:avLst/>
              <a:gdLst/>
              <a:ahLst/>
              <a:cxnLst/>
              <a:rect l="l" t="t" r="r" b="b"/>
              <a:pathLst>
                <a:path w="2574" h="1933" extrusionOk="0">
                  <a:moveTo>
                    <a:pt x="1046" y="1"/>
                  </a:moveTo>
                  <a:cubicBezTo>
                    <a:pt x="1010" y="1"/>
                    <a:pt x="975" y="14"/>
                    <a:pt x="944" y="39"/>
                  </a:cubicBezTo>
                  <a:cubicBezTo>
                    <a:pt x="882" y="90"/>
                    <a:pt x="862" y="172"/>
                    <a:pt x="893" y="244"/>
                  </a:cubicBezTo>
                  <a:lnTo>
                    <a:pt x="985" y="439"/>
                  </a:lnTo>
                  <a:lnTo>
                    <a:pt x="113" y="900"/>
                  </a:lnTo>
                  <a:cubicBezTo>
                    <a:pt x="42" y="941"/>
                    <a:pt x="1" y="1023"/>
                    <a:pt x="21" y="1105"/>
                  </a:cubicBezTo>
                  <a:cubicBezTo>
                    <a:pt x="46" y="1171"/>
                    <a:pt x="110" y="1217"/>
                    <a:pt x="182" y="1217"/>
                  </a:cubicBezTo>
                  <a:cubicBezTo>
                    <a:pt x="200" y="1217"/>
                    <a:pt x="218" y="1214"/>
                    <a:pt x="236" y="1208"/>
                  </a:cubicBezTo>
                  <a:lnTo>
                    <a:pt x="421" y="1157"/>
                  </a:lnTo>
                  <a:lnTo>
                    <a:pt x="267" y="1239"/>
                  </a:lnTo>
                  <a:cubicBezTo>
                    <a:pt x="195" y="1269"/>
                    <a:pt x="165" y="1351"/>
                    <a:pt x="185" y="1423"/>
                  </a:cubicBezTo>
                  <a:cubicBezTo>
                    <a:pt x="208" y="1483"/>
                    <a:pt x="263" y="1521"/>
                    <a:pt x="323" y="1521"/>
                  </a:cubicBezTo>
                  <a:cubicBezTo>
                    <a:pt x="346" y="1521"/>
                    <a:pt x="368" y="1516"/>
                    <a:pt x="390" y="1505"/>
                  </a:cubicBezTo>
                  <a:lnTo>
                    <a:pt x="493" y="1464"/>
                  </a:lnTo>
                  <a:lnTo>
                    <a:pt x="493" y="1464"/>
                  </a:lnTo>
                  <a:cubicBezTo>
                    <a:pt x="411" y="1526"/>
                    <a:pt x="380" y="1608"/>
                    <a:pt x="411" y="1669"/>
                  </a:cubicBezTo>
                  <a:cubicBezTo>
                    <a:pt x="433" y="1714"/>
                    <a:pt x="489" y="1743"/>
                    <a:pt x="545" y="1743"/>
                  </a:cubicBezTo>
                  <a:cubicBezTo>
                    <a:pt x="566" y="1743"/>
                    <a:pt x="586" y="1739"/>
                    <a:pt x="605" y="1731"/>
                  </a:cubicBezTo>
                  <a:lnTo>
                    <a:pt x="739" y="1659"/>
                  </a:lnTo>
                  <a:lnTo>
                    <a:pt x="739" y="1659"/>
                  </a:lnTo>
                  <a:cubicBezTo>
                    <a:pt x="605" y="1731"/>
                    <a:pt x="605" y="1813"/>
                    <a:pt x="636" y="1854"/>
                  </a:cubicBezTo>
                  <a:cubicBezTo>
                    <a:pt x="660" y="1908"/>
                    <a:pt x="712" y="1933"/>
                    <a:pt x="768" y="1933"/>
                  </a:cubicBezTo>
                  <a:cubicBezTo>
                    <a:pt x="785" y="1933"/>
                    <a:pt x="803" y="1930"/>
                    <a:pt x="821" y="1925"/>
                  </a:cubicBezTo>
                  <a:lnTo>
                    <a:pt x="1549" y="1700"/>
                  </a:lnTo>
                  <a:lnTo>
                    <a:pt x="1610" y="1669"/>
                  </a:lnTo>
                  <a:cubicBezTo>
                    <a:pt x="1667" y="1694"/>
                    <a:pt x="1735" y="1712"/>
                    <a:pt x="1816" y="1712"/>
                  </a:cubicBezTo>
                  <a:cubicBezTo>
                    <a:pt x="1999" y="1712"/>
                    <a:pt x="2247" y="1622"/>
                    <a:pt x="2574" y="1331"/>
                  </a:cubicBezTo>
                  <a:lnTo>
                    <a:pt x="2000" y="664"/>
                  </a:lnTo>
                  <a:lnTo>
                    <a:pt x="1149" y="39"/>
                  </a:lnTo>
                  <a:cubicBezTo>
                    <a:pt x="1118" y="14"/>
                    <a:pt x="1082" y="1"/>
                    <a:pt x="1046" y="1"/>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78"/>
        <p:cNvGrpSpPr/>
        <p:nvPr/>
      </p:nvGrpSpPr>
      <p:grpSpPr>
        <a:xfrm>
          <a:off x="0" y="0"/>
          <a:ext cx="0" cy="0"/>
          <a:chOff x="0" y="0"/>
          <a:chExt cx="0" cy="0"/>
        </a:xfrm>
      </p:grpSpPr>
      <p:sp>
        <p:nvSpPr>
          <p:cNvPr id="1280" name="Google Shape;1280;p48"/>
          <p:cNvSpPr txBox="1">
            <a:spLocks noGrp="1"/>
          </p:cNvSpPr>
          <p:nvPr>
            <p:ph type="subTitle" idx="1"/>
          </p:nvPr>
        </p:nvSpPr>
        <p:spPr>
          <a:xfrm>
            <a:off x="4815300" y="2793300"/>
            <a:ext cx="3871500" cy="904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endParaRPr dirty="0"/>
          </a:p>
        </p:txBody>
      </p:sp>
      <p:pic>
        <p:nvPicPr>
          <p:cNvPr id="3" name="Picture 2">
            <a:extLst>
              <a:ext uri="{FF2B5EF4-FFF2-40B4-BE49-F238E27FC236}">
                <a16:creationId xmlns:a16="http://schemas.microsoft.com/office/drawing/2014/main" id="{2AC52D6D-8740-4A45-BFAA-E4C7ECAE0B0B}"/>
              </a:ext>
            </a:extLst>
          </p:cNvPr>
          <p:cNvPicPr>
            <a:picLocks noChangeAspect="1"/>
          </p:cNvPicPr>
          <p:nvPr/>
        </p:nvPicPr>
        <p:blipFill>
          <a:blip r:embed="rId3"/>
          <a:stretch>
            <a:fillRect/>
          </a:stretch>
        </p:blipFill>
        <p:spPr>
          <a:xfrm>
            <a:off x="0" y="0"/>
            <a:ext cx="9144000" cy="5143500"/>
          </a:xfrm>
          <a:prstGeom prst="rect">
            <a:avLst/>
          </a:prstGeom>
        </p:spPr>
      </p:pic>
      <p:sp>
        <p:nvSpPr>
          <p:cNvPr id="2" name="5-Point Star 1"/>
          <p:cNvSpPr/>
          <p:nvPr/>
        </p:nvSpPr>
        <p:spPr>
          <a:xfrm>
            <a:off x="6751050" y="1698171"/>
            <a:ext cx="620486" cy="481693"/>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11"/>
        <p:cNvGrpSpPr/>
        <p:nvPr/>
      </p:nvGrpSpPr>
      <p:grpSpPr>
        <a:xfrm>
          <a:off x="0" y="0"/>
          <a:ext cx="0" cy="0"/>
          <a:chOff x="0" y="0"/>
          <a:chExt cx="0" cy="0"/>
        </a:xfrm>
      </p:grpSpPr>
      <p:sp>
        <p:nvSpPr>
          <p:cNvPr id="1514" name="Google Shape;1514;p53"/>
          <p:cNvSpPr txBox="1">
            <a:spLocks noGrp="1"/>
          </p:cNvSpPr>
          <p:nvPr>
            <p:ph type="title"/>
          </p:nvPr>
        </p:nvSpPr>
        <p:spPr>
          <a:xfrm>
            <a:off x="446741" y="183768"/>
            <a:ext cx="8229600" cy="572700"/>
          </a:xfrm>
          <a:prstGeom prst="rect">
            <a:avLst/>
          </a:prstGeom>
        </p:spPr>
        <p:txBody>
          <a:bodyPr spcFirstLastPara="1" wrap="square" lIns="91425" tIns="91425" rIns="91425" bIns="91425" anchor="t" anchorCtr="0">
            <a:noAutofit/>
          </a:bodyPr>
          <a:lstStyle/>
          <a:p>
            <a:pPr marL="0" marR="0">
              <a:lnSpc>
                <a:spcPct val="107000"/>
              </a:lnSpc>
              <a:spcBef>
                <a:spcPts val="200"/>
              </a:spcBef>
              <a:spcAft>
                <a:spcPts val="0"/>
              </a:spcAft>
            </a:pPr>
            <a:r>
              <a:rPr lang="en-US" sz="3200" b="1" dirty="0">
                <a:solidFill>
                  <a:srgbClr val="2F5496"/>
                </a:solidFill>
                <a:effectLst/>
                <a:latin typeface="Montserrat "/>
                <a:ea typeface="Times New Roman" panose="02020603050405020304" pitchFamily="18" charset="0"/>
                <a:cs typeface="Times New Roman" panose="02020603050405020304" pitchFamily="18" charset="0"/>
              </a:rPr>
              <a:t>Distribution strategy</a:t>
            </a:r>
            <a: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t/>
            </a:r>
            <a:br>
              <a:rPr lang="en-US"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dirty="0"/>
          </a:p>
        </p:txBody>
      </p:sp>
      <p:sp>
        <p:nvSpPr>
          <p:cNvPr id="1535" name="Google Shape;1535;p53"/>
          <p:cNvSpPr/>
          <p:nvPr/>
        </p:nvSpPr>
        <p:spPr>
          <a:xfrm>
            <a:off x="-398175" y="2079925"/>
            <a:ext cx="58350" cy="59250"/>
          </a:xfrm>
          <a:custGeom>
            <a:avLst/>
            <a:gdLst/>
            <a:ahLst/>
            <a:cxnLst/>
            <a:rect l="l" t="t" r="r" b="b"/>
            <a:pathLst>
              <a:path w="2334" h="2370" extrusionOk="0">
                <a:moveTo>
                  <a:pt x="1294" y="61"/>
                </a:moveTo>
                <a:lnTo>
                  <a:pt x="2285" y="1414"/>
                </a:lnTo>
                <a:lnTo>
                  <a:pt x="1052" y="2309"/>
                </a:lnTo>
                <a:lnTo>
                  <a:pt x="61" y="955"/>
                </a:lnTo>
                <a:lnTo>
                  <a:pt x="1294" y="61"/>
                </a:lnTo>
                <a:close/>
                <a:moveTo>
                  <a:pt x="1306" y="0"/>
                </a:moveTo>
                <a:lnTo>
                  <a:pt x="25" y="931"/>
                </a:lnTo>
                <a:lnTo>
                  <a:pt x="1" y="943"/>
                </a:lnTo>
                <a:lnTo>
                  <a:pt x="1028" y="2357"/>
                </a:lnTo>
                <a:lnTo>
                  <a:pt x="1040" y="2369"/>
                </a:lnTo>
                <a:lnTo>
                  <a:pt x="2321" y="1451"/>
                </a:lnTo>
                <a:lnTo>
                  <a:pt x="2333" y="1439"/>
                </a:lnTo>
                <a:lnTo>
                  <a:pt x="1318" y="24"/>
                </a:lnTo>
                <a:lnTo>
                  <a:pt x="1306" y="0"/>
                </a:lnTo>
                <a:close/>
              </a:path>
            </a:pathLst>
          </a:custGeom>
          <a:solidFill>
            <a:srgbClr val="3F79D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8" name="Picture 47">
            <a:extLst>
              <a:ext uri="{FF2B5EF4-FFF2-40B4-BE49-F238E27FC236}">
                <a16:creationId xmlns:a16="http://schemas.microsoft.com/office/drawing/2014/main" id="{99823C69-D3AB-4DB2-9F44-BD4DC7C942A7}"/>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01" y="1725602"/>
            <a:ext cx="2811780" cy="2837180"/>
          </a:xfrm>
          <a:prstGeom prst="rect">
            <a:avLst/>
          </a:prstGeom>
          <a:noFill/>
          <a:ln>
            <a:noFill/>
          </a:ln>
        </p:spPr>
      </p:pic>
      <p:sp>
        <p:nvSpPr>
          <p:cNvPr id="2" name="TextBox 1">
            <a:extLst>
              <a:ext uri="{FF2B5EF4-FFF2-40B4-BE49-F238E27FC236}">
                <a16:creationId xmlns:a16="http://schemas.microsoft.com/office/drawing/2014/main" id="{D257A90B-3679-4FB9-A14E-33C3E7432BC3}"/>
              </a:ext>
            </a:extLst>
          </p:cNvPr>
          <p:cNvSpPr txBox="1"/>
          <p:nvPr/>
        </p:nvSpPr>
        <p:spPr>
          <a:xfrm>
            <a:off x="731770" y="1198633"/>
            <a:ext cx="2381459" cy="523220"/>
          </a:xfrm>
          <a:prstGeom prst="rect">
            <a:avLst/>
          </a:prstGeom>
          <a:noFill/>
        </p:spPr>
        <p:txBody>
          <a:bodyPr wrap="square" rtlCol="0">
            <a:spAutoFit/>
          </a:bodyPr>
          <a:lstStyle/>
          <a:p>
            <a:r>
              <a:rPr lang="en-US" sz="2800" dirty="0">
                <a:solidFill>
                  <a:schemeClr val="accent5"/>
                </a:solidFill>
                <a:latin typeface="Cambria" panose="02040503050406030204" pitchFamily="18" charset="0"/>
                <a:ea typeface="Cambria" panose="02040503050406030204" pitchFamily="18" charset="0"/>
              </a:rPr>
              <a:t>Facebook</a:t>
            </a:r>
          </a:p>
        </p:txBody>
      </p:sp>
      <p:pic>
        <p:nvPicPr>
          <p:cNvPr id="50" name="Picture 49">
            <a:extLst>
              <a:ext uri="{FF2B5EF4-FFF2-40B4-BE49-F238E27FC236}">
                <a16:creationId xmlns:a16="http://schemas.microsoft.com/office/drawing/2014/main" id="{767778D7-E868-4ED2-9307-BBF56F3D3012}"/>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86100" y="1721852"/>
            <a:ext cx="2971800" cy="2842527"/>
          </a:xfrm>
          <a:prstGeom prst="rect">
            <a:avLst/>
          </a:prstGeom>
          <a:noFill/>
          <a:ln>
            <a:noFill/>
          </a:ln>
        </p:spPr>
      </p:pic>
      <p:sp>
        <p:nvSpPr>
          <p:cNvPr id="3" name="TextBox 2">
            <a:extLst>
              <a:ext uri="{FF2B5EF4-FFF2-40B4-BE49-F238E27FC236}">
                <a16:creationId xmlns:a16="http://schemas.microsoft.com/office/drawing/2014/main" id="{5509A7D0-D4E4-41A7-85EB-3023F3824450}"/>
              </a:ext>
            </a:extLst>
          </p:cNvPr>
          <p:cNvSpPr txBox="1"/>
          <p:nvPr/>
        </p:nvSpPr>
        <p:spPr>
          <a:xfrm>
            <a:off x="3794698" y="1198633"/>
            <a:ext cx="2564090" cy="523220"/>
          </a:xfrm>
          <a:prstGeom prst="rect">
            <a:avLst/>
          </a:prstGeom>
          <a:noFill/>
        </p:spPr>
        <p:txBody>
          <a:bodyPr wrap="square" rtlCol="0">
            <a:spAutoFit/>
          </a:bodyPr>
          <a:lstStyle/>
          <a:p>
            <a:r>
              <a:rPr lang="en-US" sz="2800" dirty="0">
                <a:solidFill>
                  <a:srgbClr val="FF0000"/>
                </a:solidFill>
                <a:latin typeface="Cambria" panose="02040503050406030204" pitchFamily="18" charset="0"/>
                <a:ea typeface="Cambria" panose="02040503050406030204" pitchFamily="18" charset="0"/>
              </a:rPr>
              <a:t>YouTube</a:t>
            </a:r>
          </a:p>
        </p:txBody>
      </p:sp>
      <p:pic>
        <p:nvPicPr>
          <p:cNvPr id="52" name="Picture 51">
            <a:extLst>
              <a:ext uri="{FF2B5EF4-FFF2-40B4-BE49-F238E27FC236}">
                <a16:creationId xmlns:a16="http://schemas.microsoft.com/office/drawing/2014/main" id="{41C66368-6058-4BE9-AA0E-EBF8D71B37CC}"/>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1919" y="1721852"/>
            <a:ext cx="2811780" cy="2837180"/>
          </a:xfrm>
          <a:prstGeom prst="rect">
            <a:avLst/>
          </a:prstGeom>
          <a:noFill/>
          <a:ln>
            <a:noFill/>
          </a:ln>
        </p:spPr>
      </p:pic>
      <p:sp>
        <p:nvSpPr>
          <p:cNvPr id="4" name="TextBox 3">
            <a:extLst>
              <a:ext uri="{FF2B5EF4-FFF2-40B4-BE49-F238E27FC236}">
                <a16:creationId xmlns:a16="http://schemas.microsoft.com/office/drawing/2014/main" id="{E3B91E9C-CD80-4022-9543-7526F6F204F9}"/>
              </a:ext>
            </a:extLst>
          </p:cNvPr>
          <p:cNvSpPr txBox="1"/>
          <p:nvPr/>
        </p:nvSpPr>
        <p:spPr>
          <a:xfrm>
            <a:off x="6849339" y="1252105"/>
            <a:ext cx="1917536" cy="523220"/>
          </a:xfrm>
          <a:prstGeom prst="rect">
            <a:avLst/>
          </a:prstGeom>
          <a:noFill/>
        </p:spPr>
        <p:txBody>
          <a:bodyPr wrap="square" rtlCol="0">
            <a:spAutoFit/>
          </a:bodyPr>
          <a:lstStyle/>
          <a:p>
            <a:r>
              <a:rPr lang="en-US" sz="2800" dirty="0">
                <a:latin typeface="Cambria" panose="02040503050406030204" pitchFamily="18" charset="0"/>
                <a:ea typeface="Cambria" panose="02040503050406030204" pitchFamily="18" charset="0"/>
              </a:rPr>
              <a:t>Google Ads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97"/>
        <p:cNvGrpSpPr/>
        <p:nvPr/>
      </p:nvGrpSpPr>
      <p:grpSpPr>
        <a:xfrm>
          <a:off x="0" y="0"/>
          <a:ext cx="0" cy="0"/>
          <a:chOff x="0" y="0"/>
          <a:chExt cx="0" cy="0"/>
        </a:xfrm>
      </p:grpSpPr>
      <p:sp>
        <p:nvSpPr>
          <p:cNvPr id="1398" name="Google Shape;1398;p4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lvl="0" algn="ctr"/>
            <a:r>
              <a:rPr lang="en-US" dirty="0"/>
              <a:t>Guerrilla marketing: </a:t>
            </a:r>
            <a:endParaRPr dirty="0"/>
          </a:p>
        </p:txBody>
      </p:sp>
      <p:grpSp>
        <p:nvGrpSpPr>
          <p:cNvPr id="1462" name="Google Shape;1462;p49"/>
          <p:cNvGrpSpPr/>
          <p:nvPr/>
        </p:nvGrpSpPr>
        <p:grpSpPr>
          <a:xfrm>
            <a:off x="3603588" y="1441476"/>
            <a:ext cx="1875215" cy="3119984"/>
            <a:chOff x="3638600" y="1289076"/>
            <a:chExt cx="1875215" cy="3119984"/>
          </a:xfrm>
        </p:grpSpPr>
        <p:sp>
          <p:nvSpPr>
            <p:cNvPr id="1463" name="Google Shape;1463;p49"/>
            <p:cNvSpPr/>
            <p:nvPr/>
          </p:nvSpPr>
          <p:spPr>
            <a:xfrm>
              <a:off x="4289681" y="1795819"/>
              <a:ext cx="264787" cy="434291"/>
            </a:xfrm>
            <a:custGeom>
              <a:avLst/>
              <a:gdLst/>
              <a:ahLst/>
              <a:cxnLst/>
              <a:rect l="l" t="t" r="r" b="b"/>
              <a:pathLst>
                <a:path w="4891" h="8022" extrusionOk="0">
                  <a:moveTo>
                    <a:pt x="0" y="0"/>
                  </a:moveTo>
                  <a:lnTo>
                    <a:pt x="2445" y="8022"/>
                  </a:lnTo>
                  <a:lnTo>
                    <a:pt x="4890" y="5577"/>
                  </a:lnTo>
                  <a:lnTo>
                    <a:pt x="0" y="0"/>
                  </a:lnTo>
                  <a:close/>
                </a:path>
              </a:pathLst>
            </a:custGeom>
            <a:solidFill>
              <a:srgbClr val="0897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4" name="Google Shape;1464;p49"/>
            <p:cNvSpPr/>
            <p:nvPr/>
          </p:nvSpPr>
          <p:spPr>
            <a:xfrm>
              <a:off x="4776612" y="1511750"/>
              <a:ext cx="191214" cy="228352"/>
            </a:xfrm>
            <a:custGeom>
              <a:avLst/>
              <a:gdLst/>
              <a:ahLst/>
              <a:cxnLst/>
              <a:rect l="l" t="t" r="r" b="b"/>
              <a:pathLst>
                <a:path w="3532" h="4218" extrusionOk="0">
                  <a:moveTo>
                    <a:pt x="1509" y="0"/>
                  </a:moveTo>
                  <a:cubicBezTo>
                    <a:pt x="862" y="0"/>
                    <a:pt x="687" y="843"/>
                    <a:pt x="687" y="843"/>
                  </a:cubicBezTo>
                  <a:cubicBezTo>
                    <a:pt x="0" y="1401"/>
                    <a:pt x="687" y="2173"/>
                    <a:pt x="687" y="2173"/>
                  </a:cubicBezTo>
                  <a:lnTo>
                    <a:pt x="672" y="2173"/>
                  </a:lnTo>
                  <a:cubicBezTo>
                    <a:pt x="701" y="2302"/>
                    <a:pt x="701" y="2416"/>
                    <a:pt x="658" y="2545"/>
                  </a:cubicBezTo>
                  <a:lnTo>
                    <a:pt x="215" y="3846"/>
                  </a:lnTo>
                  <a:lnTo>
                    <a:pt x="2159" y="4218"/>
                  </a:lnTo>
                  <a:lnTo>
                    <a:pt x="2274" y="3231"/>
                  </a:lnTo>
                  <a:cubicBezTo>
                    <a:pt x="2302" y="2974"/>
                    <a:pt x="2445" y="2745"/>
                    <a:pt x="2660" y="2602"/>
                  </a:cubicBezTo>
                  <a:cubicBezTo>
                    <a:pt x="3289" y="2173"/>
                    <a:pt x="3461" y="1487"/>
                    <a:pt x="3503" y="1058"/>
                  </a:cubicBezTo>
                  <a:cubicBezTo>
                    <a:pt x="3532" y="857"/>
                    <a:pt x="3403" y="657"/>
                    <a:pt x="3217" y="600"/>
                  </a:cubicBezTo>
                  <a:lnTo>
                    <a:pt x="2159" y="228"/>
                  </a:lnTo>
                  <a:cubicBezTo>
                    <a:pt x="1903" y="64"/>
                    <a:pt x="1688" y="0"/>
                    <a:pt x="1509" y="0"/>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5" name="Google Shape;1465;p49"/>
            <p:cNvSpPr/>
            <p:nvPr/>
          </p:nvSpPr>
          <p:spPr>
            <a:xfrm>
              <a:off x="3999385" y="1289076"/>
              <a:ext cx="418699" cy="353031"/>
            </a:xfrm>
            <a:custGeom>
              <a:avLst/>
              <a:gdLst/>
              <a:ahLst/>
              <a:cxnLst/>
              <a:rect l="l" t="t" r="r" b="b"/>
              <a:pathLst>
                <a:path w="7734" h="6521" extrusionOk="0">
                  <a:moveTo>
                    <a:pt x="6513" y="0"/>
                  </a:moveTo>
                  <a:cubicBezTo>
                    <a:pt x="6417" y="0"/>
                    <a:pt x="6323" y="13"/>
                    <a:pt x="6234" y="37"/>
                  </a:cubicBezTo>
                  <a:cubicBezTo>
                    <a:pt x="5934" y="166"/>
                    <a:pt x="5648" y="352"/>
                    <a:pt x="5405" y="581"/>
                  </a:cubicBezTo>
                  <a:cubicBezTo>
                    <a:pt x="5162" y="809"/>
                    <a:pt x="4876" y="967"/>
                    <a:pt x="4547" y="1053"/>
                  </a:cubicBezTo>
                  <a:cubicBezTo>
                    <a:pt x="4487" y="1062"/>
                    <a:pt x="4428" y="1066"/>
                    <a:pt x="4369" y="1066"/>
                  </a:cubicBezTo>
                  <a:cubicBezTo>
                    <a:pt x="3808" y="1066"/>
                    <a:pt x="3285" y="675"/>
                    <a:pt x="2703" y="624"/>
                  </a:cubicBezTo>
                  <a:cubicBezTo>
                    <a:pt x="2684" y="623"/>
                    <a:pt x="2666" y="623"/>
                    <a:pt x="2647" y="623"/>
                  </a:cubicBezTo>
                  <a:cubicBezTo>
                    <a:pt x="1955" y="623"/>
                    <a:pt x="1355" y="1143"/>
                    <a:pt x="1244" y="1839"/>
                  </a:cubicBezTo>
                  <a:cubicBezTo>
                    <a:pt x="1187" y="2196"/>
                    <a:pt x="1273" y="2654"/>
                    <a:pt x="1015" y="2911"/>
                  </a:cubicBezTo>
                  <a:cubicBezTo>
                    <a:pt x="915" y="2997"/>
                    <a:pt x="801" y="3069"/>
                    <a:pt x="686" y="3126"/>
                  </a:cubicBezTo>
                  <a:cubicBezTo>
                    <a:pt x="114" y="3555"/>
                    <a:pt x="0" y="4384"/>
                    <a:pt x="458" y="4942"/>
                  </a:cubicBezTo>
                  <a:cubicBezTo>
                    <a:pt x="615" y="5099"/>
                    <a:pt x="815" y="5228"/>
                    <a:pt x="901" y="5442"/>
                  </a:cubicBezTo>
                  <a:cubicBezTo>
                    <a:pt x="944" y="5571"/>
                    <a:pt x="972" y="5700"/>
                    <a:pt x="972" y="5843"/>
                  </a:cubicBezTo>
                  <a:cubicBezTo>
                    <a:pt x="1030" y="6114"/>
                    <a:pt x="1201" y="6343"/>
                    <a:pt x="1444" y="6458"/>
                  </a:cubicBezTo>
                  <a:cubicBezTo>
                    <a:pt x="1534" y="6500"/>
                    <a:pt x="1632" y="6521"/>
                    <a:pt x="1729" y="6521"/>
                  </a:cubicBezTo>
                  <a:cubicBezTo>
                    <a:pt x="1896" y="6521"/>
                    <a:pt x="2062" y="6460"/>
                    <a:pt x="2188" y="6343"/>
                  </a:cubicBezTo>
                  <a:lnTo>
                    <a:pt x="3332" y="4270"/>
                  </a:lnTo>
                  <a:lnTo>
                    <a:pt x="4061" y="4356"/>
                  </a:lnTo>
                  <a:cubicBezTo>
                    <a:pt x="4192" y="4371"/>
                    <a:pt x="4330" y="4385"/>
                    <a:pt x="4466" y="4385"/>
                  </a:cubicBezTo>
                  <a:cubicBezTo>
                    <a:pt x="4702" y="4385"/>
                    <a:pt x="4932" y="4344"/>
                    <a:pt x="5105" y="4198"/>
                  </a:cubicBezTo>
                  <a:cubicBezTo>
                    <a:pt x="5262" y="4070"/>
                    <a:pt x="5362" y="3869"/>
                    <a:pt x="5548" y="3798"/>
                  </a:cubicBezTo>
                  <a:cubicBezTo>
                    <a:pt x="5634" y="3777"/>
                    <a:pt x="5720" y="3766"/>
                    <a:pt x="5804" y="3766"/>
                  </a:cubicBezTo>
                  <a:cubicBezTo>
                    <a:pt x="5888" y="3766"/>
                    <a:pt x="5970" y="3777"/>
                    <a:pt x="6048" y="3798"/>
                  </a:cubicBezTo>
                  <a:cubicBezTo>
                    <a:pt x="6096" y="3803"/>
                    <a:pt x="6144" y="3805"/>
                    <a:pt x="6190" y="3805"/>
                  </a:cubicBezTo>
                  <a:cubicBezTo>
                    <a:pt x="7090" y="3805"/>
                    <a:pt x="7734" y="2910"/>
                    <a:pt x="7421" y="2053"/>
                  </a:cubicBezTo>
                  <a:cubicBezTo>
                    <a:pt x="7350" y="1896"/>
                    <a:pt x="7292" y="1739"/>
                    <a:pt x="7235" y="1582"/>
                  </a:cubicBezTo>
                  <a:cubicBezTo>
                    <a:pt x="7135" y="1153"/>
                    <a:pt x="7378" y="638"/>
                    <a:pt x="7135" y="280"/>
                  </a:cubicBezTo>
                  <a:cubicBezTo>
                    <a:pt x="7001" y="85"/>
                    <a:pt x="6757" y="0"/>
                    <a:pt x="6513" y="0"/>
                  </a:cubicBezTo>
                  <a:close/>
                </a:path>
              </a:pathLst>
            </a:custGeom>
            <a:solidFill>
              <a:srgbClr val="361A1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6" name="Google Shape;1466;p49"/>
            <p:cNvSpPr/>
            <p:nvPr/>
          </p:nvSpPr>
          <p:spPr>
            <a:xfrm>
              <a:off x="3638600" y="2546730"/>
              <a:ext cx="1019572" cy="1862330"/>
            </a:xfrm>
            <a:custGeom>
              <a:avLst/>
              <a:gdLst/>
              <a:ahLst/>
              <a:cxnLst/>
              <a:rect l="l" t="t" r="r" b="b"/>
              <a:pathLst>
                <a:path w="18833" h="34400" extrusionOk="0">
                  <a:moveTo>
                    <a:pt x="15515" y="0"/>
                  </a:moveTo>
                  <a:lnTo>
                    <a:pt x="5020" y="300"/>
                  </a:lnTo>
                  <a:lnTo>
                    <a:pt x="3661" y="15314"/>
                  </a:lnTo>
                  <a:lnTo>
                    <a:pt x="473" y="29685"/>
                  </a:lnTo>
                  <a:cubicBezTo>
                    <a:pt x="573" y="29742"/>
                    <a:pt x="687" y="29785"/>
                    <a:pt x="816" y="29842"/>
                  </a:cubicBezTo>
                  <a:cubicBezTo>
                    <a:pt x="630" y="30514"/>
                    <a:pt x="401" y="31186"/>
                    <a:pt x="115" y="31829"/>
                  </a:cubicBezTo>
                  <a:cubicBezTo>
                    <a:pt x="1" y="32087"/>
                    <a:pt x="115" y="32401"/>
                    <a:pt x="387" y="32501"/>
                  </a:cubicBezTo>
                  <a:cubicBezTo>
                    <a:pt x="577" y="32575"/>
                    <a:pt x="720" y="32672"/>
                    <a:pt x="902" y="32672"/>
                  </a:cubicBezTo>
                  <a:cubicBezTo>
                    <a:pt x="967" y="32672"/>
                    <a:pt x="1037" y="32660"/>
                    <a:pt x="1116" y="32630"/>
                  </a:cubicBezTo>
                  <a:cubicBezTo>
                    <a:pt x="1175" y="32609"/>
                    <a:pt x="1237" y="32599"/>
                    <a:pt x="1302" y="32599"/>
                  </a:cubicBezTo>
                  <a:cubicBezTo>
                    <a:pt x="2065" y="32599"/>
                    <a:pt x="3276" y="33948"/>
                    <a:pt x="4791" y="33974"/>
                  </a:cubicBezTo>
                  <a:cubicBezTo>
                    <a:pt x="4797" y="33975"/>
                    <a:pt x="4804" y="33975"/>
                    <a:pt x="4810" y="33975"/>
                  </a:cubicBezTo>
                  <a:cubicBezTo>
                    <a:pt x="5085" y="33975"/>
                    <a:pt x="5245" y="33683"/>
                    <a:pt x="5105" y="33445"/>
                  </a:cubicBezTo>
                  <a:lnTo>
                    <a:pt x="3390" y="31558"/>
                  </a:lnTo>
                  <a:cubicBezTo>
                    <a:pt x="3075" y="31257"/>
                    <a:pt x="2660" y="30728"/>
                    <a:pt x="2718" y="30428"/>
                  </a:cubicBezTo>
                  <a:lnTo>
                    <a:pt x="2732" y="30357"/>
                  </a:lnTo>
                  <a:cubicBezTo>
                    <a:pt x="2875" y="30385"/>
                    <a:pt x="2961" y="30400"/>
                    <a:pt x="2961" y="30400"/>
                  </a:cubicBezTo>
                  <a:lnTo>
                    <a:pt x="7980" y="16873"/>
                  </a:lnTo>
                  <a:cubicBezTo>
                    <a:pt x="8094" y="16587"/>
                    <a:pt x="8165" y="16301"/>
                    <a:pt x="8237" y="16001"/>
                  </a:cubicBezTo>
                  <a:lnTo>
                    <a:pt x="10196" y="6163"/>
                  </a:lnTo>
                  <a:lnTo>
                    <a:pt x="12241" y="16844"/>
                  </a:lnTo>
                  <a:lnTo>
                    <a:pt x="13113" y="31529"/>
                  </a:lnTo>
                  <a:cubicBezTo>
                    <a:pt x="13227" y="31558"/>
                    <a:pt x="13342" y="31572"/>
                    <a:pt x="13456" y="31586"/>
                  </a:cubicBezTo>
                  <a:cubicBezTo>
                    <a:pt x="13470" y="32258"/>
                    <a:pt x="13442" y="32930"/>
                    <a:pt x="13356" y="33588"/>
                  </a:cubicBezTo>
                  <a:cubicBezTo>
                    <a:pt x="13313" y="33874"/>
                    <a:pt x="13528" y="34146"/>
                    <a:pt x="13828" y="34160"/>
                  </a:cubicBezTo>
                  <a:cubicBezTo>
                    <a:pt x="13952" y="34174"/>
                    <a:pt x="14063" y="34198"/>
                    <a:pt x="14175" y="34198"/>
                  </a:cubicBezTo>
                  <a:cubicBezTo>
                    <a:pt x="14295" y="34198"/>
                    <a:pt x="14417" y="34170"/>
                    <a:pt x="14557" y="34074"/>
                  </a:cubicBezTo>
                  <a:cubicBezTo>
                    <a:pt x="14669" y="33991"/>
                    <a:pt x="14813" y="33958"/>
                    <a:pt x="14985" y="33958"/>
                  </a:cubicBezTo>
                  <a:cubicBezTo>
                    <a:pt x="15614" y="33958"/>
                    <a:pt x="16603" y="34399"/>
                    <a:pt x="17634" y="34399"/>
                  </a:cubicBezTo>
                  <a:cubicBezTo>
                    <a:pt x="17909" y="34399"/>
                    <a:pt x="18186" y="34368"/>
                    <a:pt x="18461" y="34289"/>
                  </a:cubicBezTo>
                  <a:cubicBezTo>
                    <a:pt x="18747" y="34232"/>
                    <a:pt x="18832" y="33874"/>
                    <a:pt x="18604" y="33688"/>
                  </a:cubicBezTo>
                  <a:lnTo>
                    <a:pt x="16416" y="32387"/>
                  </a:lnTo>
                  <a:cubicBezTo>
                    <a:pt x="16058" y="32187"/>
                    <a:pt x="15558" y="31844"/>
                    <a:pt x="15458" y="31558"/>
                  </a:cubicBezTo>
                  <a:cubicBezTo>
                    <a:pt x="15615" y="31543"/>
                    <a:pt x="15715" y="31529"/>
                    <a:pt x="15715" y="31529"/>
                  </a:cubicBezTo>
                  <a:lnTo>
                    <a:pt x="16816" y="17144"/>
                  </a:lnTo>
                  <a:cubicBezTo>
                    <a:pt x="16845" y="16844"/>
                    <a:pt x="16845" y="16544"/>
                    <a:pt x="16816" y="16229"/>
                  </a:cubicBezTo>
                  <a:lnTo>
                    <a:pt x="1551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7" name="Google Shape;1467;p49"/>
            <p:cNvSpPr/>
            <p:nvPr/>
          </p:nvSpPr>
          <p:spPr>
            <a:xfrm>
              <a:off x="4133272" y="2318316"/>
              <a:ext cx="358499" cy="728528"/>
            </a:xfrm>
            <a:custGeom>
              <a:avLst/>
              <a:gdLst/>
              <a:ahLst/>
              <a:cxnLst/>
              <a:rect l="l" t="t" r="r" b="b"/>
              <a:pathLst>
                <a:path w="6622" h="13457" extrusionOk="0">
                  <a:moveTo>
                    <a:pt x="1617" y="1"/>
                  </a:moveTo>
                  <a:lnTo>
                    <a:pt x="1" y="4791"/>
                  </a:lnTo>
                  <a:lnTo>
                    <a:pt x="1659" y="13456"/>
                  </a:lnTo>
                  <a:cubicBezTo>
                    <a:pt x="2746" y="9624"/>
                    <a:pt x="5334" y="7865"/>
                    <a:pt x="6621" y="7208"/>
                  </a:cubicBezTo>
                  <a:lnTo>
                    <a:pt x="6378" y="4219"/>
                  </a:lnTo>
                  <a:lnTo>
                    <a:pt x="161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8" name="Google Shape;1468;p49"/>
            <p:cNvSpPr/>
            <p:nvPr/>
          </p:nvSpPr>
          <p:spPr>
            <a:xfrm>
              <a:off x="3723761" y="1713744"/>
              <a:ext cx="781908" cy="1010855"/>
            </a:xfrm>
            <a:custGeom>
              <a:avLst/>
              <a:gdLst/>
              <a:ahLst/>
              <a:cxnLst/>
              <a:rect l="l" t="t" r="r" b="b"/>
              <a:pathLst>
                <a:path w="14443" h="18672" extrusionOk="0">
                  <a:moveTo>
                    <a:pt x="8023" y="0"/>
                  </a:moveTo>
                  <a:cubicBezTo>
                    <a:pt x="7852" y="0"/>
                    <a:pt x="7679" y="10"/>
                    <a:pt x="7508" y="29"/>
                  </a:cubicBezTo>
                  <a:cubicBezTo>
                    <a:pt x="1" y="930"/>
                    <a:pt x="2460" y="17888"/>
                    <a:pt x="2460" y="17903"/>
                  </a:cubicBezTo>
                  <a:cubicBezTo>
                    <a:pt x="4612" y="18468"/>
                    <a:pt x="6488" y="18671"/>
                    <a:pt x="8074" y="18671"/>
                  </a:cubicBezTo>
                  <a:cubicBezTo>
                    <a:pt x="12144" y="18671"/>
                    <a:pt x="14300" y="17331"/>
                    <a:pt x="14300" y="17331"/>
                  </a:cubicBezTo>
                  <a:cubicBezTo>
                    <a:pt x="14385" y="16973"/>
                    <a:pt x="14428" y="16602"/>
                    <a:pt x="14414" y="16244"/>
                  </a:cubicBezTo>
                  <a:cubicBezTo>
                    <a:pt x="14443" y="14042"/>
                    <a:pt x="14056" y="11840"/>
                    <a:pt x="13942" y="9638"/>
                  </a:cubicBezTo>
                  <a:cubicBezTo>
                    <a:pt x="13856" y="8137"/>
                    <a:pt x="13728" y="6621"/>
                    <a:pt x="13356" y="5177"/>
                  </a:cubicBezTo>
                  <a:cubicBezTo>
                    <a:pt x="12970" y="3733"/>
                    <a:pt x="12312" y="2346"/>
                    <a:pt x="11297" y="1345"/>
                  </a:cubicBezTo>
                  <a:cubicBezTo>
                    <a:pt x="10420" y="480"/>
                    <a:pt x="9236" y="0"/>
                    <a:pt x="8023"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9" name="Google Shape;1469;p49"/>
            <p:cNvSpPr/>
            <p:nvPr/>
          </p:nvSpPr>
          <p:spPr>
            <a:xfrm>
              <a:off x="4199106" y="1723814"/>
              <a:ext cx="699078" cy="554639"/>
            </a:xfrm>
            <a:custGeom>
              <a:avLst/>
              <a:gdLst/>
              <a:ahLst/>
              <a:cxnLst/>
              <a:rect l="l" t="t" r="r" b="b"/>
              <a:pathLst>
                <a:path w="12913" h="10245" extrusionOk="0">
                  <a:moveTo>
                    <a:pt x="10724" y="0"/>
                  </a:moveTo>
                  <a:lnTo>
                    <a:pt x="8851" y="5763"/>
                  </a:lnTo>
                  <a:cubicBezTo>
                    <a:pt x="8732" y="6064"/>
                    <a:pt x="8450" y="6237"/>
                    <a:pt x="8158" y="6237"/>
                  </a:cubicBezTo>
                  <a:cubicBezTo>
                    <a:pt x="7992" y="6237"/>
                    <a:pt x="7823" y="6182"/>
                    <a:pt x="7679" y="6063"/>
                  </a:cubicBezTo>
                  <a:cubicBezTo>
                    <a:pt x="6049" y="4676"/>
                    <a:pt x="2374" y="744"/>
                    <a:pt x="1144" y="229"/>
                  </a:cubicBezTo>
                  <a:lnTo>
                    <a:pt x="0" y="4505"/>
                  </a:lnTo>
                  <a:cubicBezTo>
                    <a:pt x="0" y="4505"/>
                    <a:pt x="3117" y="6978"/>
                    <a:pt x="5091" y="9109"/>
                  </a:cubicBezTo>
                  <a:cubicBezTo>
                    <a:pt x="5829" y="9906"/>
                    <a:pt x="6657" y="10245"/>
                    <a:pt x="7468" y="10245"/>
                  </a:cubicBezTo>
                  <a:cubicBezTo>
                    <a:pt x="9202" y="10245"/>
                    <a:pt x="10856" y="8697"/>
                    <a:pt x="11382" y="6778"/>
                  </a:cubicBezTo>
                  <a:cubicBezTo>
                    <a:pt x="12140" y="3961"/>
                    <a:pt x="12912" y="358"/>
                    <a:pt x="12912" y="358"/>
                  </a:cubicBezTo>
                  <a:lnTo>
                    <a:pt x="1072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0" name="Google Shape;1470;p49"/>
            <p:cNvSpPr/>
            <p:nvPr/>
          </p:nvSpPr>
          <p:spPr>
            <a:xfrm>
              <a:off x="4072149" y="1798905"/>
              <a:ext cx="356874" cy="927538"/>
            </a:xfrm>
            <a:custGeom>
              <a:avLst/>
              <a:gdLst/>
              <a:ahLst/>
              <a:cxnLst/>
              <a:rect l="l" t="t" r="r" b="b"/>
              <a:pathLst>
                <a:path w="6592" h="17133" extrusionOk="0">
                  <a:moveTo>
                    <a:pt x="615" y="0"/>
                  </a:moveTo>
                  <a:cubicBezTo>
                    <a:pt x="1573" y="2531"/>
                    <a:pt x="0" y="17002"/>
                    <a:pt x="0" y="17002"/>
                  </a:cubicBezTo>
                  <a:cubicBezTo>
                    <a:pt x="506" y="17096"/>
                    <a:pt x="1041" y="17133"/>
                    <a:pt x="1564" y="17133"/>
                  </a:cubicBezTo>
                  <a:cubicBezTo>
                    <a:pt x="3333" y="17133"/>
                    <a:pt x="4976" y="16716"/>
                    <a:pt x="4976" y="16716"/>
                  </a:cubicBezTo>
                  <a:cubicBezTo>
                    <a:pt x="6592" y="4261"/>
                    <a:pt x="2974" y="0"/>
                    <a:pt x="297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1" name="Google Shape;1471;p49"/>
            <p:cNvSpPr/>
            <p:nvPr/>
          </p:nvSpPr>
          <p:spPr>
            <a:xfrm>
              <a:off x="4068143" y="1438175"/>
              <a:ext cx="256395" cy="393634"/>
            </a:xfrm>
            <a:custGeom>
              <a:avLst/>
              <a:gdLst/>
              <a:ahLst/>
              <a:cxnLst/>
              <a:rect l="l" t="t" r="r" b="b"/>
              <a:pathLst>
                <a:path w="4736" h="7271" extrusionOk="0">
                  <a:moveTo>
                    <a:pt x="1347" y="0"/>
                  </a:moveTo>
                  <a:cubicBezTo>
                    <a:pt x="1175" y="329"/>
                    <a:pt x="1104" y="715"/>
                    <a:pt x="1161" y="1087"/>
                  </a:cubicBezTo>
                  <a:cubicBezTo>
                    <a:pt x="1204" y="1430"/>
                    <a:pt x="1161" y="1787"/>
                    <a:pt x="1061" y="2116"/>
                  </a:cubicBezTo>
                  <a:cubicBezTo>
                    <a:pt x="864" y="1897"/>
                    <a:pt x="680" y="1809"/>
                    <a:pt x="526" y="1809"/>
                  </a:cubicBezTo>
                  <a:cubicBezTo>
                    <a:pt x="198" y="1809"/>
                    <a:pt x="1" y="2205"/>
                    <a:pt x="88" y="2574"/>
                  </a:cubicBezTo>
                  <a:cubicBezTo>
                    <a:pt x="203" y="3117"/>
                    <a:pt x="818" y="3246"/>
                    <a:pt x="818" y="3246"/>
                  </a:cubicBezTo>
                  <a:lnTo>
                    <a:pt x="303" y="5262"/>
                  </a:lnTo>
                  <a:cubicBezTo>
                    <a:pt x="146" y="5848"/>
                    <a:pt x="374" y="6463"/>
                    <a:pt x="861" y="6806"/>
                  </a:cubicBezTo>
                  <a:lnTo>
                    <a:pt x="1089" y="6992"/>
                  </a:lnTo>
                  <a:cubicBezTo>
                    <a:pt x="1334" y="7180"/>
                    <a:pt x="1625" y="7271"/>
                    <a:pt x="1914" y="7271"/>
                  </a:cubicBezTo>
                  <a:cubicBezTo>
                    <a:pt x="2349" y="7271"/>
                    <a:pt x="2782" y="7065"/>
                    <a:pt x="3048" y="6678"/>
                  </a:cubicBezTo>
                  <a:cubicBezTo>
                    <a:pt x="3163" y="6492"/>
                    <a:pt x="3234" y="6292"/>
                    <a:pt x="3263" y="6091"/>
                  </a:cubicBezTo>
                  <a:lnTo>
                    <a:pt x="3449" y="4662"/>
                  </a:lnTo>
                  <a:cubicBezTo>
                    <a:pt x="3463" y="4647"/>
                    <a:pt x="3492" y="4647"/>
                    <a:pt x="3506" y="4633"/>
                  </a:cubicBezTo>
                  <a:cubicBezTo>
                    <a:pt x="4264" y="4376"/>
                    <a:pt x="4736" y="3618"/>
                    <a:pt x="4635" y="2817"/>
                  </a:cubicBezTo>
                  <a:lnTo>
                    <a:pt x="4521" y="601"/>
                  </a:lnTo>
                  <a:cubicBezTo>
                    <a:pt x="4521" y="601"/>
                    <a:pt x="4390" y="612"/>
                    <a:pt x="4169" y="612"/>
                  </a:cubicBezTo>
                  <a:cubicBezTo>
                    <a:pt x="3593" y="612"/>
                    <a:pt x="2410" y="537"/>
                    <a:pt x="1347" y="0"/>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2" name="Google Shape;1472;p49"/>
            <p:cNvSpPr/>
            <p:nvPr/>
          </p:nvSpPr>
          <p:spPr>
            <a:xfrm>
              <a:off x="4160396" y="1653379"/>
              <a:ext cx="94470" cy="57169"/>
            </a:xfrm>
            <a:custGeom>
              <a:avLst/>
              <a:gdLst/>
              <a:ahLst/>
              <a:cxnLst/>
              <a:rect l="l" t="t" r="r" b="b"/>
              <a:pathLst>
                <a:path w="1745" h="1056" extrusionOk="0">
                  <a:moveTo>
                    <a:pt x="0" y="0"/>
                  </a:moveTo>
                  <a:lnTo>
                    <a:pt x="0" y="0"/>
                  </a:lnTo>
                  <a:cubicBezTo>
                    <a:pt x="0" y="0"/>
                    <a:pt x="356" y="1056"/>
                    <a:pt x="1489" y="1056"/>
                  </a:cubicBezTo>
                  <a:cubicBezTo>
                    <a:pt x="1557" y="1056"/>
                    <a:pt x="1628" y="1052"/>
                    <a:pt x="1702" y="1044"/>
                  </a:cubicBezTo>
                  <a:lnTo>
                    <a:pt x="1745" y="672"/>
                  </a:lnTo>
                  <a:lnTo>
                    <a:pt x="1745" y="672"/>
                  </a:lnTo>
                  <a:cubicBezTo>
                    <a:pt x="1745" y="672"/>
                    <a:pt x="1655" y="687"/>
                    <a:pt x="1511" y="687"/>
                  </a:cubicBezTo>
                  <a:cubicBezTo>
                    <a:pt x="1158" y="687"/>
                    <a:pt x="478" y="600"/>
                    <a:pt x="0" y="0"/>
                  </a:cubicBezTo>
                  <a:close/>
                </a:path>
              </a:pathLst>
            </a:custGeom>
            <a:solidFill>
              <a:srgbClr val="E969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3" name="Google Shape;1473;p49"/>
            <p:cNvSpPr/>
            <p:nvPr/>
          </p:nvSpPr>
          <p:spPr>
            <a:xfrm>
              <a:off x="4768058" y="1673464"/>
              <a:ext cx="147146" cy="92196"/>
            </a:xfrm>
            <a:custGeom>
              <a:avLst/>
              <a:gdLst/>
              <a:ahLst/>
              <a:cxnLst/>
              <a:rect l="l" t="t" r="r" b="b"/>
              <a:pathLst>
                <a:path w="2718" h="1703" extrusionOk="0">
                  <a:moveTo>
                    <a:pt x="330" y="1"/>
                  </a:moveTo>
                  <a:lnTo>
                    <a:pt x="1" y="988"/>
                  </a:lnTo>
                  <a:lnTo>
                    <a:pt x="2546" y="1703"/>
                  </a:lnTo>
                  <a:lnTo>
                    <a:pt x="2718" y="602"/>
                  </a:lnTo>
                  <a:lnTo>
                    <a:pt x="33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4" name="Google Shape;1474;p49"/>
            <p:cNvSpPr/>
            <p:nvPr/>
          </p:nvSpPr>
          <p:spPr>
            <a:xfrm>
              <a:off x="4024127" y="1765609"/>
              <a:ext cx="793493" cy="810547"/>
            </a:xfrm>
            <a:custGeom>
              <a:avLst/>
              <a:gdLst/>
              <a:ahLst/>
              <a:cxnLst/>
              <a:rect l="l" t="t" r="r" b="b"/>
              <a:pathLst>
                <a:path w="14657" h="14972" extrusionOk="0">
                  <a:moveTo>
                    <a:pt x="1" y="1"/>
                  </a:moveTo>
                  <a:lnTo>
                    <a:pt x="1130" y="9910"/>
                  </a:lnTo>
                  <a:cubicBezTo>
                    <a:pt x="2732" y="11640"/>
                    <a:pt x="4719" y="12970"/>
                    <a:pt x="6936" y="13785"/>
                  </a:cubicBezTo>
                  <a:cubicBezTo>
                    <a:pt x="7765" y="14099"/>
                    <a:pt x="8623" y="14342"/>
                    <a:pt x="9495" y="14528"/>
                  </a:cubicBezTo>
                  <a:cubicBezTo>
                    <a:pt x="11282" y="14900"/>
                    <a:pt x="14571" y="14971"/>
                    <a:pt x="14571" y="14971"/>
                  </a:cubicBezTo>
                  <a:cubicBezTo>
                    <a:pt x="14657" y="14271"/>
                    <a:pt x="14628" y="13570"/>
                    <a:pt x="14528" y="12870"/>
                  </a:cubicBezTo>
                  <a:cubicBezTo>
                    <a:pt x="12913" y="12584"/>
                    <a:pt x="11282" y="12312"/>
                    <a:pt x="9767" y="11654"/>
                  </a:cubicBezTo>
                  <a:cubicBezTo>
                    <a:pt x="8337" y="11039"/>
                    <a:pt x="7007" y="10067"/>
                    <a:pt x="6249" y="8723"/>
                  </a:cubicBezTo>
                  <a:cubicBezTo>
                    <a:pt x="6178" y="8580"/>
                    <a:pt x="6106" y="8437"/>
                    <a:pt x="6035" y="8294"/>
                  </a:cubicBezTo>
                  <a:cubicBezTo>
                    <a:pt x="5763" y="7679"/>
                    <a:pt x="4919" y="5820"/>
                    <a:pt x="4061" y="4119"/>
                  </a:cubicBezTo>
                  <a:cubicBezTo>
                    <a:pt x="3618" y="3232"/>
                    <a:pt x="3061" y="2403"/>
                    <a:pt x="2403" y="1659"/>
                  </a:cubicBezTo>
                  <a:cubicBezTo>
                    <a:pt x="1759" y="916"/>
                    <a:pt x="944" y="287"/>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5" name="Google Shape;1475;p49"/>
            <p:cNvSpPr/>
            <p:nvPr/>
          </p:nvSpPr>
          <p:spPr>
            <a:xfrm>
              <a:off x="4812993" y="2449442"/>
              <a:ext cx="288769" cy="165444"/>
            </a:xfrm>
            <a:custGeom>
              <a:avLst/>
              <a:gdLst/>
              <a:ahLst/>
              <a:cxnLst/>
              <a:rect l="l" t="t" r="r" b="b"/>
              <a:pathLst>
                <a:path w="5334" h="3056" extrusionOk="0">
                  <a:moveTo>
                    <a:pt x="2564" y="1"/>
                  </a:moveTo>
                  <a:cubicBezTo>
                    <a:pt x="2121" y="1"/>
                    <a:pt x="1773" y="424"/>
                    <a:pt x="1773" y="424"/>
                  </a:cubicBezTo>
                  <a:lnTo>
                    <a:pt x="1773" y="439"/>
                  </a:lnTo>
                  <a:cubicBezTo>
                    <a:pt x="1699" y="466"/>
                    <a:pt x="1620" y="482"/>
                    <a:pt x="1541" y="482"/>
                  </a:cubicBezTo>
                  <a:cubicBezTo>
                    <a:pt x="1499" y="482"/>
                    <a:pt x="1456" y="477"/>
                    <a:pt x="1416" y="467"/>
                  </a:cubicBezTo>
                  <a:lnTo>
                    <a:pt x="57" y="239"/>
                  </a:lnTo>
                  <a:lnTo>
                    <a:pt x="0" y="2212"/>
                  </a:lnTo>
                  <a:lnTo>
                    <a:pt x="973" y="2169"/>
                  </a:lnTo>
                  <a:cubicBezTo>
                    <a:pt x="1244" y="2169"/>
                    <a:pt x="1487" y="2269"/>
                    <a:pt x="1659" y="2469"/>
                  </a:cubicBezTo>
                  <a:cubicBezTo>
                    <a:pt x="2188" y="3013"/>
                    <a:pt x="2889" y="3055"/>
                    <a:pt x="3318" y="3055"/>
                  </a:cubicBezTo>
                  <a:cubicBezTo>
                    <a:pt x="3890" y="3041"/>
                    <a:pt x="4419" y="2769"/>
                    <a:pt x="4776" y="2340"/>
                  </a:cubicBezTo>
                  <a:cubicBezTo>
                    <a:pt x="5334" y="1054"/>
                    <a:pt x="3089" y="224"/>
                    <a:pt x="3089" y="224"/>
                  </a:cubicBezTo>
                  <a:cubicBezTo>
                    <a:pt x="2909" y="60"/>
                    <a:pt x="2730" y="1"/>
                    <a:pt x="2564" y="1"/>
                  </a:cubicBezTo>
                  <a:close/>
                </a:path>
              </a:pathLst>
            </a:custGeom>
            <a:solidFill>
              <a:srgbClr val="F792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6" name="Google Shape;1476;p49"/>
            <p:cNvSpPr/>
            <p:nvPr/>
          </p:nvSpPr>
          <p:spPr>
            <a:xfrm>
              <a:off x="4782026" y="2443757"/>
              <a:ext cx="65831" cy="143248"/>
            </a:xfrm>
            <a:custGeom>
              <a:avLst/>
              <a:gdLst/>
              <a:ahLst/>
              <a:cxnLst/>
              <a:rect l="l" t="t" r="r" b="b"/>
              <a:pathLst>
                <a:path w="1216" h="2646" extrusionOk="0">
                  <a:moveTo>
                    <a:pt x="186" y="0"/>
                  </a:moveTo>
                  <a:lnTo>
                    <a:pt x="0" y="2646"/>
                  </a:lnTo>
                  <a:lnTo>
                    <a:pt x="1101" y="2588"/>
                  </a:lnTo>
                  <a:lnTo>
                    <a:pt x="1216" y="129"/>
                  </a:lnTo>
                  <a:lnTo>
                    <a:pt x="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7" name="Google Shape;1477;p49"/>
            <p:cNvSpPr/>
            <p:nvPr/>
          </p:nvSpPr>
          <p:spPr>
            <a:xfrm>
              <a:off x="4008643" y="2224656"/>
              <a:ext cx="98368" cy="433587"/>
            </a:xfrm>
            <a:custGeom>
              <a:avLst/>
              <a:gdLst/>
              <a:ahLst/>
              <a:cxnLst/>
              <a:rect l="l" t="t" r="r" b="b"/>
              <a:pathLst>
                <a:path w="1817" h="8009" extrusionOk="0">
                  <a:moveTo>
                    <a:pt x="1" y="1"/>
                  </a:moveTo>
                  <a:lnTo>
                    <a:pt x="1288" y="8008"/>
                  </a:lnTo>
                  <a:lnTo>
                    <a:pt x="1817" y="1845"/>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8" name="Google Shape;1478;p49"/>
            <p:cNvSpPr/>
            <p:nvPr/>
          </p:nvSpPr>
          <p:spPr>
            <a:xfrm>
              <a:off x="4393412" y="1842270"/>
              <a:ext cx="157161" cy="427361"/>
            </a:xfrm>
            <a:custGeom>
              <a:avLst/>
              <a:gdLst/>
              <a:ahLst/>
              <a:cxnLst/>
              <a:rect l="l" t="t" r="r" b="b"/>
              <a:pathLst>
                <a:path w="2903" h="7894" extrusionOk="0">
                  <a:moveTo>
                    <a:pt x="0" y="0"/>
                  </a:moveTo>
                  <a:lnTo>
                    <a:pt x="0" y="0"/>
                  </a:lnTo>
                  <a:cubicBezTo>
                    <a:pt x="1130" y="1487"/>
                    <a:pt x="1502" y="6907"/>
                    <a:pt x="1502" y="6907"/>
                  </a:cubicBezTo>
                  <a:cubicBezTo>
                    <a:pt x="2331" y="7764"/>
                    <a:pt x="2903" y="7879"/>
                    <a:pt x="2903" y="7893"/>
                  </a:cubicBezTo>
                  <a:cubicBezTo>
                    <a:pt x="2846" y="5691"/>
                    <a:pt x="758" y="715"/>
                    <a:pt x="758" y="715"/>
                  </a:cubicBezTo>
                  <a:lnTo>
                    <a:pt x="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9" name="Google Shape;1479;p49"/>
            <p:cNvSpPr/>
            <p:nvPr/>
          </p:nvSpPr>
          <p:spPr>
            <a:xfrm>
              <a:off x="4521750" y="1569950"/>
              <a:ext cx="946247" cy="940662"/>
            </a:xfrm>
            <a:custGeom>
              <a:avLst/>
              <a:gdLst/>
              <a:ahLst/>
              <a:cxnLst/>
              <a:rect l="l" t="t" r="r" b="b"/>
              <a:pathLst>
                <a:path w="8674" h="8623" extrusionOk="0">
                  <a:moveTo>
                    <a:pt x="4337" y="1"/>
                  </a:moveTo>
                  <a:cubicBezTo>
                    <a:pt x="1938" y="1"/>
                    <a:pt x="0" y="1928"/>
                    <a:pt x="0" y="4306"/>
                  </a:cubicBezTo>
                  <a:cubicBezTo>
                    <a:pt x="0" y="6685"/>
                    <a:pt x="1938" y="8622"/>
                    <a:pt x="4337" y="8622"/>
                  </a:cubicBezTo>
                  <a:cubicBezTo>
                    <a:pt x="6736" y="8622"/>
                    <a:pt x="8673" y="6685"/>
                    <a:pt x="8673" y="4306"/>
                  </a:cubicBezTo>
                  <a:cubicBezTo>
                    <a:pt x="8673" y="1928"/>
                    <a:pt x="6736" y="1"/>
                    <a:pt x="433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0" name="Google Shape;1480;p49"/>
            <p:cNvSpPr/>
            <p:nvPr/>
          </p:nvSpPr>
          <p:spPr>
            <a:xfrm>
              <a:off x="4592223" y="1620349"/>
              <a:ext cx="921592" cy="921571"/>
            </a:xfrm>
            <a:custGeom>
              <a:avLst/>
              <a:gdLst/>
              <a:ahLst/>
              <a:cxnLst/>
              <a:rect l="l" t="t" r="r" b="b"/>
              <a:pathLst>
                <a:path w="8448" h="8448" extrusionOk="0">
                  <a:moveTo>
                    <a:pt x="4224" y="0"/>
                  </a:moveTo>
                  <a:cubicBezTo>
                    <a:pt x="1887" y="0"/>
                    <a:pt x="0" y="1897"/>
                    <a:pt x="0" y="4224"/>
                  </a:cubicBezTo>
                  <a:cubicBezTo>
                    <a:pt x="0" y="6561"/>
                    <a:pt x="1887" y="8447"/>
                    <a:pt x="4224" y="8447"/>
                  </a:cubicBezTo>
                  <a:cubicBezTo>
                    <a:pt x="6551" y="8447"/>
                    <a:pt x="8448" y="6561"/>
                    <a:pt x="8448" y="4224"/>
                  </a:cubicBezTo>
                  <a:cubicBezTo>
                    <a:pt x="8448" y="1897"/>
                    <a:pt x="6551" y="0"/>
                    <a:pt x="42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1" name="Google Shape;1481;p49"/>
            <p:cNvSpPr/>
            <p:nvPr/>
          </p:nvSpPr>
          <p:spPr>
            <a:xfrm>
              <a:off x="4742112" y="1770127"/>
              <a:ext cx="623013" cy="622999"/>
            </a:xfrm>
            <a:custGeom>
              <a:avLst/>
              <a:gdLst/>
              <a:ahLst/>
              <a:cxnLst/>
              <a:rect l="l" t="t" r="r" b="b"/>
              <a:pathLst>
                <a:path w="5711" h="5711" extrusionOk="0">
                  <a:moveTo>
                    <a:pt x="2850" y="1"/>
                  </a:moveTo>
                  <a:cubicBezTo>
                    <a:pt x="1281" y="1"/>
                    <a:pt x="0" y="1282"/>
                    <a:pt x="0" y="2851"/>
                  </a:cubicBezTo>
                  <a:cubicBezTo>
                    <a:pt x="0" y="4429"/>
                    <a:pt x="1281" y="5711"/>
                    <a:pt x="2850" y="5711"/>
                  </a:cubicBezTo>
                  <a:cubicBezTo>
                    <a:pt x="4429" y="5711"/>
                    <a:pt x="5710" y="4429"/>
                    <a:pt x="5710" y="2851"/>
                  </a:cubicBezTo>
                  <a:cubicBezTo>
                    <a:pt x="5710" y="1282"/>
                    <a:pt x="4429" y="1"/>
                    <a:pt x="285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2" name="Google Shape;1482;p49"/>
            <p:cNvSpPr/>
            <p:nvPr/>
          </p:nvSpPr>
          <p:spPr>
            <a:xfrm>
              <a:off x="4948947" y="1818235"/>
              <a:ext cx="222653" cy="505621"/>
            </a:xfrm>
            <a:custGeom>
              <a:avLst/>
              <a:gdLst/>
              <a:ahLst/>
              <a:cxnLst/>
              <a:rect l="l" t="t" r="r" b="b"/>
              <a:pathLst>
                <a:path w="2041" h="4635" extrusionOk="0">
                  <a:moveTo>
                    <a:pt x="759" y="698"/>
                  </a:moveTo>
                  <a:lnTo>
                    <a:pt x="759" y="1825"/>
                  </a:lnTo>
                  <a:cubicBezTo>
                    <a:pt x="534" y="1661"/>
                    <a:pt x="380" y="1497"/>
                    <a:pt x="380" y="1221"/>
                  </a:cubicBezTo>
                  <a:cubicBezTo>
                    <a:pt x="370" y="975"/>
                    <a:pt x="523" y="759"/>
                    <a:pt x="759" y="698"/>
                  </a:cubicBezTo>
                  <a:close/>
                  <a:moveTo>
                    <a:pt x="926" y="662"/>
                  </a:moveTo>
                  <a:cubicBezTo>
                    <a:pt x="938" y="662"/>
                    <a:pt x="951" y="664"/>
                    <a:pt x="964" y="667"/>
                  </a:cubicBezTo>
                  <a:cubicBezTo>
                    <a:pt x="981" y="664"/>
                    <a:pt x="998" y="663"/>
                    <a:pt x="1015" y="663"/>
                  </a:cubicBezTo>
                  <a:cubicBezTo>
                    <a:pt x="1063" y="663"/>
                    <a:pt x="1114" y="672"/>
                    <a:pt x="1159" y="687"/>
                  </a:cubicBezTo>
                  <a:lnTo>
                    <a:pt x="1159" y="2071"/>
                  </a:lnTo>
                  <a:cubicBezTo>
                    <a:pt x="1046" y="2010"/>
                    <a:pt x="944" y="1948"/>
                    <a:pt x="851" y="1887"/>
                  </a:cubicBezTo>
                  <a:lnTo>
                    <a:pt x="851" y="667"/>
                  </a:lnTo>
                  <a:cubicBezTo>
                    <a:pt x="879" y="667"/>
                    <a:pt x="902" y="662"/>
                    <a:pt x="926" y="662"/>
                  </a:cubicBezTo>
                  <a:close/>
                  <a:moveTo>
                    <a:pt x="1251" y="2717"/>
                  </a:moveTo>
                  <a:cubicBezTo>
                    <a:pt x="1477" y="2892"/>
                    <a:pt x="1620" y="3076"/>
                    <a:pt x="1620" y="3343"/>
                  </a:cubicBezTo>
                  <a:cubicBezTo>
                    <a:pt x="1641" y="3599"/>
                    <a:pt x="1487" y="3835"/>
                    <a:pt x="1251" y="3937"/>
                  </a:cubicBezTo>
                  <a:lnTo>
                    <a:pt x="1251" y="2717"/>
                  </a:lnTo>
                  <a:close/>
                  <a:moveTo>
                    <a:pt x="851" y="2451"/>
                  </a:moveTo>
                  <a:lnTo>
                    <a:pt x="872" y="2471"/>
                  </a:lnTo>
                  <a:cubicBezTo>
                    <a:pt x="974" y="2533"/>
                    <a:pt x="1067" y="2584"/>
                    <a:pt x="1159" y="2646"/>
                  </a:cubicBezTo>
                  <a:lnTo>
                    <a:pt x="1159" y="3958"/>
                  </a:lnTo>
                  <a:cubicBezTo>
                    <a:pt x="1108" y="3968"/>
                    <a:pt x="1056" y="3978"/>
                    <a:pt x="1005" y="3978"/>
                  </a:cubicBezTo>
                  <a:cubicBezTo>
                    <a:pt x="954" y="3978"/>
                    <a:pt x="903" y="3968"/>
                    <a:pt x="851" y="3968"/>
                  </a:cubicBezTo>
                  <a:lnTo>
                    <a:pt x="851" y="2451"/>
                  </a:lnTo>
                  <a:close/>
                  <a:moveTo>
                    <a:pt x="749" y="1"/>
                  </a:moveTo>
                  <a:lnTo>
                    <a:pt x="749" y="585"/>
                  </a:lnTo>
                  <a:cubicBezTo>
                    <a:pt x="349" y="646"/>
                    <a:pt x="21" y="923"/>
                    <a:pt x="21" y="1405"/>
                  </a:cubicBezTo>
                  <a:cubicBezTo>
                    <a:pt x="21" y="1887"/>
                    <a:pt x="349" y="2153"/>
                    <a:pt x="749" y="2399"/>
                  </a:cubicBezTo>
                  <a:lnTo>
                    <a:pt x="749" y="3958"/>
                  </a:lnTo>
                  <a:cubicBezTo>
                    <a:pt x="318" y="3835"/>
                    <a:pt x="154" y="3394"/>
                    <a:pt x="124" y="2902"/>
                  </a:cubicBezTo>
                  <a:lnTo>
                    <a:pt x="11" y="2902"/>
                  </a:lnTo>
                  <a:cubicBezTo>
                    <a:pt x="11" y="3568"/>
                    <a:pt x="11" y="3845"/>
                    <a:pt x="1" y="4040"/>
                  </a:cubicBezTo>
                  <a:lnTo>
                    <a:pt x="103" y="4040"/>
                  </a:lnTo>
                  <a:cubicBezTo>
                    <a:pt x="124" y="3906"/>
                    <a:pt x="154" y="3835"/>
                    <a:pt x="216" y="3835"/>
                  </a:cubicBezTo>
                  <a:cubicBezTo>
                    <a:pt x="267" y="3845"/>
                    <a:pt x="329" y="3865"/>
                    <a:pt x="370" y="3906"/>
                  </a:cubicBezTo>
                  <a:cubicBezTo>
                    <a:pt x="493" y="3978"/>
                    <a:pt x="616" y="4029"/>
                    <a:pt x="749" y="4060"/>
                  </a:cubicBezTo>
                  <a:lnTo>
                    <a:pt x="749" y="4624"/>
                  </a:lnTo>
                  <a:lnTo>
                    <a:pt x="851" y="4624"/>
                  </a:lnTo>
                  <a:lnTo>
                    <a:pt x="851" y="4060"/>
                  </a:lnTo>
                  <a:cubicBezTo>
                    <a:pt x="903" y="4070"/>
                    <a:pt x="964" y="4070"/>
                    <a:pt x="1026" y="4070"/>
                  </a:cubicBezTo>
                  <a:lnTo>
                    <a:pt x="1159" y="4070"/>
                  </a:lnTo>
                  <a:lnTo>
                    <a:pt x="1159" y="4634"/>
                  </a:lnTo>
                  <a:lnTo>
                    <a:pt x="1251" y="4634"/>
                  </a:lnTo>
                  <a:lnTo>
                    <a:pt x="1251" y="4060"/>
                  </a:lnTo>
                  <a:cubicBezTo>
                    <a:pt x="1702" y="3978"/>
                    <a:pt x="2041" y="3681"/>
                    <a:pt x="2041" y="3158"/>
                  </a:cubicBezTo>
                  <a:cubicBezTo>
                    <a:pt x="2041" y="2676"/>
                    <a:pt x="1713" y="2420"/>
                    <a:pt x="1251" y="2133"/>
                  </a:cubicBezTo>
                  <a:lnTo>
                    <a:pt x="1251" y="718"/>
                  </a:lnTo>
                  <a:cubicBezTo>
                    <a:pt x="1579" y="851"/>
                    <a:pt x="1723" y="1221"/>
                    <a:pt x="1743" y="1579"/>
                  </a:cubicBezTo>
                  <a:lnTo>
                    <a:pt x="1856" y="1579"/>
                  </a:lnTo>
                  <a:cubicBezTo>
                    <a:pt x="1856" y="985"/>
                    <a:pt x="1866" y="780"/>
                    <a:pt x="1877" y="605"/>
                  </a:cubicBezTo>
                  <a:lnTo>
                    <a:pt x="1764" y="605"/>
                  </a:lnTo>
                  <a:cubicBezTo>
                    <a:pt x="1754" y="749"/>
                    <a:pt x="1723" y="821"/>
                    <a:pt x="1661" y="821"/>
                  </a:cubicBezTo>
                  <a:cubicBezTo>
                    <a:pt x="1600" y="810"/>
                    <a:pt x="1549" y="790"/>
                    <a:pt x="1508" y="749"/>
                  </a:cubicBezTo>
                  <a:cubicBezTo>
                    <a:pt x="1426" y="698"/>
                    <a:pt x="1333" y="657"/>
                    <a:pt x="1251" y="626"/>
                  </a:cubicBezTo>
                  <a:lnTo>
                    <a:pt x="1251" y="1"/>
                  </a:lnTo>
                  <a:lnTo>
                    <a:pt x="1149" y="1"/>
                  </a:lnTo>
                  <a:lnTo>
                    <a:pt x="1149" y="605"/>
                  </a:lnTo>
                  <a:cubicBezTo>
                    <a:pt x="1096" y="590"/>
                    <a:pt x="1038" y="581"/>
                    <a:pt x="983" y="581"/>
                  </a:cubicBezTo>
                  <a:cubicBezTo>
                    <a:pt x="962" y="581"/>
                    <a:pt x="942" y="582"/>
                    <a:pt x="923" y="585"/>
                  </a:cubicBezTo>
                  <a:lnTo>
                    <a:pt x="851" y="585"/>
                  </a:lnTo>
                  <a:lnTo>
                    <a:pt x="851"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 name="TextBox 3"/>
          <p:cNvSpPr txBox="1"/>
          <p:nvPr/>
        </p:nvSpPr>
        <p:spPr>
          <a:xfrm>
            <a:off x="221673" y="1590575"/>
            <a:ext cx="3055023" cy="2677656"/>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Idea 1:</a:t>
            </a:r>
          </a:p>
          <a:p>
            <a:pPr algn="just"/>
            <a:r>
              <a:rPr lang="en-US" dirty="0">
                <a:latin typeface="Cambria" panose="02040503050406030204" pitchFamily="18" charset="0"/>
                <a:ea typeface="Cambria" panose="02040503050406030204" pitchFamily="18" charset="0"/>
              </a:rPr>
              <a:t>people can go insert money alongside their friends and take a ticked with them. They can go back the next day and receive double the money. And the slogan can be (</a:t>
            </a:r>
            <a:r>
              <a:rPr lang="ar-SA" dirty="0">
                <a:latin typeface="Cambria" panose="02040503050406030204" pitchFamily="18" charset="0"/>
                <a:ea typeface="Cambria" panose="02040503050406030204" pitchFamily="18" charset="0"/>
              </a:rPr>
              <a:t>جمعيتك</a:t>
            </a:r>
            <a:r>
              <a:rPr lang="ar-EG" dirty="0">
                <a:latin typeface="Cambria" panose="02040503050406030204" pitchFamily="18" charset="0"/>
                <a:ea typeface="Cambria" panose="02040503050406030204" pitchFamily="18" charset="0"/>
              </a:rPr>
              <a:t> مع شلتك</a:t>
            </a:r>
            <a:r>
              <a:rPr lang="en-US" dirty="0">
                <a:latin typeface="Cambria" panose="02040503050406030204" pitchFamily="18" charset="0"/>
                <a:ea typeface="Cambria" panose="02040503050406030204" pitchFamily="18" charset="0"/>
              </a:rPr>
              <a:t>)</a:t>
            </a:r>
            <a:r>
              <a:rPr lang="ar-EG" dirty="0">
                <a:latin typeface="Cambria" panose="02040503050406030204" pitchFamily="18" charset="0"/>
                <a:ea typeface="Cambria" panose="02040503050406030204" pitchFamily="18" charset="0"/>
              </a:rPr>
              <a:t>.</a:t>
            </a:r>
            <a:r>
              <a:rPr lang="en-US" dirty="0">
                <a:latin typeface="Cambria" panose="02040503050406030204" pitchFamily="18" charset="0"/>
                <a:ea typeface="Cambria" panose="02040503050406030204" pitchFamily="18" charset="0"/>
              </a:rPr>
              <a:t> A maximum of 5 friends can use it together and a maximum of 50 Egyptian pounds each can be inserted. And the machine will double it according to the tickets given. </a:t>
            </a:r>
          </a:p>
        </p:txBody>
      </p:sp>
      <p:sp>
        <p:nvSpPr>
          <p:cNvPr id="5" name="TextBox 4"/>
          <p:cNvSpPr txBox="1"/>
          <p:nvPr/>
        </p:nvSpPr>
        <p:spPr>
          <a:xfrm>
            <a:off x="5432985" y="1590574"/>
            <a:ext cx="3614033" cy="2893100"/>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Idea 2</a:t>
            </a:r>
          </a:p>
          <a:p>
            <a:pPr algn="just"/>
            <a:r>
              <a:rPr lang="en-US" dirty="0">
                <a:latin typeface="Cambria" panose="02040503050406030204" pitchFamily="18" charset="0"/>
                <a:ea typeface="Cambria" panose="02040503050406030204" pitchFamily="18" charset="0"/>
              </a:rPr>
              <a:t> checks can be inserted in a machine displayed by money fellows. This machine will distribute a certain about of money to whoever inserts the check in the machine. The money can range from 50 to 500. People will not know the amount until they insert the ticket in the machine. After people gain a good level of awareness of these. The checks will be hidden in certain areas instead of handing them out. And hints can be displayed on Money Fellow’s social media accounts on where to find them.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35"/>
        <p:cNvGrpSpPr/>
        <p:nvPr/>
      </p:nvGrpSpPr>
      <p:grpSpPr>
        <a:xfrm>
          <a:off x="0" y="0"/>
          <a:ext cx="0" cy="0"/>
          <a:chOff x="0" y="0"/>
          <a:chExt cx="0" cy="0"/>
        </a:xfrm>
      </p:grpSpPr>
      <p:sp>
        <p:nvSpPr>
          <p:cNvPr id="100" name="Google Shape;273;p49">
            <a:extLst>
              <a:ext uri="{FF2B5EF4-FFF2-40B4-BE49-F238E27FC236}">
                <a16:creationId xmlns:a16="http://schemas.microsoft.com/office/drawing/2014/main" id="{EC100688-9E21-423F-B765-73404476D32D}"/>
              </a:ext>
            </a:extLst>
          </p:cNvPr>
          <p:cNvSpPr txBox="1">
            <a:spLocks/>
          </p:cNvSpPr>
          <p:nvPr/>
        </p:nvSpPr>
        <p:spPr>
          <a:xfrm>
            <a:off x="693336" y="1203820"/>
            <a:ext cx="7526216" cy="9852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1"/>
              </a:buClr>
              <a:buSzPts val="3000"/>
              <a:buFont typeface="Montserrat"/>
              <a:buNone/>
              <a:defRPr sz="3000" b="1" i="0" u="none" strike="noStrike" cap="none">
                <a:solidFill>
                  <a:schemeClr val="accent1"/>
                </a:solidFill>
                <a:latin typeface="Montserrat"/>
                <a:ea typeface="Montserrat"/>
                <a:cs typeface="Montserrat"/>
                <a:sym typeface="Montserrat"/>
              </a:defRPr>
            </a:lvl1pPr>
            <a:lvl2pPr marR="0" lvl="1"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2pPr>
            <a:lvl3pPr marR="0" lvl="2"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3pPr>
            <a:lvl4pPr marR="0" lvl="3"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4pPr>
            <a:lvl5pPr marR="0" lvl="4"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5pPr>
            <a:lvl6pPr marR="0" lvl="5"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6pPr>
            <a:lvl7pPr marR="0" lvl="6"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7pPr>
            <a:lvl8pPr marR="0" lvl="7"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8pPr>
            <a:lvl9pPr marR="0" lvl="8" algn="ctr" rtl="0">
              <a:lnSpc>
                <a:spcPct val="100000"/>
              </a:lnSpc>
              <a:spcBef>
                <a:spcPts val="0"/>
              </a:spcBef>
              <a:spcAft>
                <a:spcPts val="0"/>
              </a:spcAft>
              <a:buClr>
                <a:schemeClr val="dk1"/>
              </a:buClr>
              <a:buSzPts val="3000"/>
              <a:buFont typeface="Roboto Slab"/>
              <a:buNone/>
              <a:defRPr sz="3000" b="1" i="0" u="none" strike="noStrike" cap="none">
                <a:solidFill>
                  <a:schemeClr val="dk1"/>
                </a:solidFill>
                <a:latin typeface="Roboto Slab"/>
                <a:ea typeface="Roboto Slab"/>
                <a:cs typeface="Roboto Slab"/>
                <a:sym typeface="Roboto Slab"/>
              </a:defRPr>
            </a:lvl9pPr>
          </a:lstStyle>
          <a:p>
            <a:r>
              <a:rPr lang="en-US" sz="6000" dirty="0">
                <a:latin typeface="Microsoft Tai Le" panose="020B0502040204020203" pitchFamily="34" charset="0"/>
                <a:ea typeface="MingLiU_HKSCS-ExtB" panose="02020500000000000000" pitchFamily="18" charset="-120"/>
                <a:cs typeface="Microsoft Tai Le" panose="020B0502040204020203" pitchFamily="34" charset="0"/>
              </a:rPr>
              <a:t>Thank you</a:t>
            </a:r>
          </a:p>
        </p:txBody>
      </p:sp>
      <p:sp>
        <p:nvSpPr>
          <p:cNvPr id="101" name="Google Shape;274;p49">
            <a:extLst>
              <a:ext uri="{FF2B5EF4-FFF2-40B4-BE49-F238E27FC236}">
                <a16:creationId xmlns:a16="http://schemas.microsoft.com/office/drawing/2014/main" id="{5424687F-3D9B-4458-BBE9-5E0A840F4602}"/>
              </a:ext>
            </a:extLst>
          </p:cNvPr>
          <p:cNvSpPr txBox="1">
            <a:spLocks/>
          </p:cNvSpPr>
          <p:nvPr/>
        </p:nvSpPr>
        <p:spPr>
          <a:xfrm>
            <a:off x="2481900" y="2519525"/>
            <a:ext cx="4180200" cy="464700"/>
          </a:xfrm>
          <a:prstGeom prst="rect">
            <a:avLst/>
          </a:prstGeom>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600" dirty="0">
                <a:solidFill>
                  <a:srgbClr val="F1CF51"/>
                </a:solidFill>
                <a:latin typeface="Forte" panose="03060902040502070203" pitchFamily="66" charset="0"/>
              </a:rPr>
              <a:t>Any Questions?</a:t>
            </a:r>
          </a:p>
        </p:txBody>
      </p:sp>
      <p:cxnSp>
        <p:nvCxnSpPr>
          <p:cNvPr id="102" name="Google Shape;275;p49">
            <a:extLst>
              <a:ext uri="{FF2B5EF4-FFF2-40B4-BE49-F238E27FC236}">
                <a16:creationId xmlns:a16="http://schemas.microsoft.com/office/drawing/2014/main" id="{7867A429-F247-4915-A186-47077C8E33AC}"/>
              </a:ext>
            </a:extLst>
          </p:cNvPr>
          <p:cNvCxnSpPr/>
          <p:nvPr/>
        </p:nvCxnSpPr>
        <p:spPr>
          <a:xfrm>
            <a:off x="3190500" y="2354272"/>
            <a:ext cx="2763000" cy="0"/>
          </a:xfrm>
          <a:prstGeom prst="straightConnector1">
            <a:avLst/>
          </a:prstGeom>
          <a:noFill/>
          <a:ln w="9525" cap="flat" cmpd="sng">
            <a:solidFill>
              <a:schemeClr val="accent1"/>
            </a:solidFill>
            <a:prstDash val="solid"/>
            <a:round/>
            <a:headEnd type="none" w="med" len="med"/>
            <a:tailEnd type="none" w="med" len="med"/>
          </a:ln>
          <a:effectLst>
            <a:outerShdw blurRad="57150" dist="19050" dir="5400000" algn="bl" rotWithShape="0">
              <a:srgbClr val="FFFFFF">
                <a:alpha val="50000"/>
              </a:srgbClr>
            </a:outerShdw>
          </a:effectLst>
        </p:spPr>
      </p:cxnSp>
      <p:grpSp>
        <p:nvGrpSpPr>
          <p:cNvPr id="103" name="Google Shape;2051;p60">
            <a:extLst>
              <a:ext uri="{FF2B5EF4-FFF2-40B4-BE49-F238E27FC236}">
                <a16:creationId xmlns:a16="http://schemas.microsoft.com/office/drawing/2014/main" id="{ABDBF2D8-ABE7-454E-881C-D759A9932E2C}"/>
              </a:ext>
            </a:extLst>
          </p:cNvPr>
          <p:cNvGrpSpPr/>
          <p:nvPr/>
        </p:nvGrpSpPr>
        <p:grpSpPr>
          <a:xfrm>
            <a:off x="36034" y="3050029"/>
            <a:ext cx="2900218" cy="2513838"/>
            <a:chOff x="481225" y="480644"/>
            <a:chExt cx="4011828" cy="4055294"/>
          </a:xfrm>
        </p:grpSpPr>
        <p:sp>
          <p:nvSpPr>
            <p:cNvPr id="104" name="Google Shape;2052;p60">
              <a:extLst>
                <a:ext uri="{FF2B5EF4-FFF2-40B4-BE49-F238E27FC236}">
                  <a16:creationId xmlns:a16="http://schemas.microsoft.com/office/drawing/2014/main" id="{33DF397F-D725-45C5-AD36-CF06ABD86BA4}"/>
                </a:ext>
              </a:extLst>
            </p:cNvPr>
            <p:cNvSpPr/>
            <p:nvPr/>
          </p:nvSpPr>
          <p:spPr>
            <a:xfrm>
              <a:off x="875392" y="2335045"/>
              <a:ext cx="3406500" cy="1931622"/>
            </a:xfrm>
            <a:custGeom>
              <a:avLst/>
              <a:gdLst/>
              <a:ahLst/>
              <a:cxnLst/>
              <a:rect l="l" t="t" r="r" b="b"/>
              <a:pathLst>
                <a:path w="54005" h="30623" extrusionOk="0">
                  <a:moveTo>
                    <a:pt x="36757" y="0"/>
                  </a:moveTo>
                  <a:cubicBezTo>
                    <a:pt x="35536" y="0"/>
                    <a:pt x="34315" y="269"/>
                    <a:pt x="33384" y="807"/>
                  </a:cubicBezTo>
                  <a:lnTo>
                    <a:pt x="1898" y="18985"/>
                  </a:lnTo>
                  <a:cubicBezTo>
                    <a:pt x="37" y="20061"/>
                    <a:pt x="1" y="21814"/>
                    <a:pt x="1862" y="22890"/>
                  </a:cubicBezTo>
                  <a:lnTo>
                    <a:pt x="13912" y="29815"/>
                  </a:lnTo>
                  <a:cubicBezTo>
                    <a:pt x="14843" y="30353"/>
                    <a:pt x="16064" y="30622"/>
                    <a:pt x="17285" y="30622"/>
                  </a:cubicBezTo>
                  <a:cubicBezTo>
                    <a:pt x="18505" y="30622"/>
                    <a:pt x="19726" y="30353"/>
                    <a:pt x="20657" y="29815"/>
                  </a:cubicBezTo>
                  <a:lnTo>
                    <a:pt x="52143" y="11637"/>
                  </a:lnTo>
                  <a:cubicBezTo>
                    <a:pt x="54004" y="10561"/>
                    <a:pt x="54004" y="8820"/>
                    <a:pt x="52143" y="7745"/>
                  </a:cubicBezTo>
                  <a:lnTo>
                    <a:pt x="40129" y="807"/>
                  </a:lnTo>
                  <a:cubicBezTo>
                    <a:pt x="39198" y="269"/>
                    <a:pt x="37977" y="0"/>
                    <a:pt x="36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053;p60">
              <a:extLst>
                <a:ext uri="{FF2B5EF4-FFF2-40B4-BE49-F238E27FC236}">
                  <a16:creationId xmlns:a16="http://schemas.microsoft.com/office/drawing/2014/main" id="{39A45485-C1CF-44C3-A3F3-71AC1CC808DA}"/>
                </a:ext>
              </a:extLst>
            </p:cNvPr>
            <p:cNvSpPr/>
            <p:nvPr/>
          </p:nvSpPr>
          <p:spPr>
            <a:xfrm>
              <a:off x="1766665" y="3784871"/>
              <a:ext cx="513135" cy="215725"/>
            </a:xfrm>
            <a:custGeom>
              <a:avLst/>
              <a:gdLst/>
              <a:ahLst/>
              <a:cxnLst/>
              <a:rect l="l" t="t" r="r" b="b"/>
              <a:pathLst>
                <a:path w="8135" h="3420" extrusionOk="0">
                  <a:moveTo>
                    <a:pt x="3688" y="1"/>
                  </a:moveTo>
                  <a:cubicBezTo>
                    <a:pt x="2336" y="1"/>
                    <a:pt x="1002" y="395"/>
                    <a:pt x="0" y="1186"/>
                  </a:cubicBezTo>
                  <a:lnTo>
                    <a:pt x="12" y="2431"/>
                  </a:lnTo>
                  <a:lnTo>
                    <a:pt x="665" y="2830"/>
                  </a:lnTo>
                  <a:cubicBezTo>
                    <a:pt x="1366" y="3238"/>
                    <a:pt x="2197" y="3420"/>
                    <a:pt x="3066" y="3420"/>
                  </a:cubicBezTo>
                  <a:cubicBezTo>
                    <a:pt x="4203" y="3420"/>
                    <a:pt x="5405" y="3109"/>
                    <a:pt x="6466" y="2588"/>
                  </a:cubicBezTo>
                  <a:lnTo>
                    <a:pt x="8134" y="1621"/>
                  </a:lnTo>
                  <a:cubicBezTo>
                    <a:pt x="7796" y="1379"/>
                    <a:pt x="7458" y="1149"/>
                    <a:pt x="7131" y="944"/>
                  </a:cubicBezTo>
                  <a:cubicBezTo>
                    <a:pt x="6121" y="316"/>
                    <a:pt x="4898" y="1"/>
                    <a:pt x="3688"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054;p60">
              <a:extLst>
                <a:ext uri="{FF2B5EF4-FFF2-40B4-BE49-F238E27FC236}">
                  <a16:creationId xmlns:a16="http://schemas.microsoft.com/office/drawing/2014/main" id="{24861784-C6CA-48F0-8250-CC851355966B}"/>
                </a:ext>
              </a:extLst>
            </p:cNvPr>
            <p:cNvSpPr/>
            <p:nvPr/>
          </p:nvSpPr>
          <p:spPr>
            <a:xfrm>
              <a:off x="870787" y="3191001"/>
              <a:ext cx="157126" cy="315703"/>
            </a:xfrm>
            <a:custGeom>
              <a:avLst/>
              <a:gdLst/>
              <a:ahLst/>
              <a:cxnLst/>
              <a:rect l="l" t="t" r="r" b="b"/>
              <a:pathLst>
                <a:path w="2491" h="5005" extrusionOk="0">
                  <a:moveTo>
                    <a:pt x="1814" y="1"/>
                  </a:moveTo>
                  <a:cubicBezTo>
                    <a:pt x="1" y="907"/>
                    <a:pt x="98" y="3699"/>
                    <a:pt x="1959" y="4775"/>
                  </a:cubicBezTo>
                  <a:lnTo>
                    <a:pt x="2491" y="5005"/>
                  </a:lnTo>
                  <a:lnTo>
                    <a:pt x="2491" y="5005"/>
                  </a:lnTo>
                  <a:lnTo>
                    <a:pt x="1814" y="1"/>
                  </a:ln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055;p60">
              <a:extLst>
                <a:ext uri="{FF2B5EF4-FFF2-40B4-BE49-F238E27FC236}">
                  <a16:creationId xmlns:a16="http://schemas.microsoft.com/office/drawing/2014/main" id="{8C73D7E6-3024-4440-B766-23ECCB847638}"/>
                </a:ext>
              </a:extLst>
            </p:cNvPr>
            <p:cNvSpPr/>
            <p:nvPr/>
          </p:nvSpPr>
          <p:spPr>
            <a:xfrm>
              <a:off x="4159795" y="2587921"/>
              <a:ext cx="93859" cy="214337"/>
            </a:xfrm>
            <a:custGeom>
              <a:avLst/>
              <a:gdLst/>
              <a:ahLst/>
              <a:cxnLst/>
              <a:rect l="l" t="t" r="r" b="b"/>
              <a:pathLst>
                <a:path w="1488" h="3398" extrusionOk="0">
                  <a:moveTo>
                    <a:pt x="1463" y="1"/>
                  </a:moveTo>
                  <a:lnTo>
                    <a:pt x="1" y="37"/>
                  </a:lnTo>
                  <a:lnTo>
                    <a:pt x="1" y="3397"/>
                  </a:lnTo>
                  <a:lnTo>
                    <a:pt x="73" y="3349"/>
                  </a:lnTo>
                  <a:cubicBezTo>
                    <a:pt x="1197" y="2696"/>
                    <a:pt x="1487" y="2092"/>
                    <a:pt x="1463" y="1"/>
                  </a:cubicBezTo>
                  <a:close/>
                </a:path>
              </a:pathLst>
            </a:custGeom>
            <a:solidFill>
              <a:srgbClr val="EBEB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056;p60">
              <a:extLst>
                <a:ext uri="{FF2B5EF4-FFF2-40B4-BE49-F238E27FC236}">
                  <a16:creationId xmlns:a16="http://schemas.microsoft.com/office/drawing/2014/main" id="{BEB1AEA0-394B-4F48-8489-924259703ED0}"/>
                </a:ext>
              </a:extLst>
            </p:cNvPr>
            <p:cNvSpPr/>
            <p:nvPr/>
          </p:nvSpPr>
          <p:spPr>
            <a:xfrm>
              <a:off x="875392" y="1985094"/>
              <a:ext cx="3406500" cy="1930865"/>
            </a:xfrm>
            <a:custGeom>
              <a:avLst/>
              <a:gdLst/>
              <a:ahLst/>
              <a:cxnLst/>
              <a:rect l="l" t="t" r="r" b="b"/>
              <a:pathLst>
                <a:path w="54005" h="30611" extrusionOk="0">
                  <a:moveTo>
                    <a:pt x="36757" y="0"/>
                  </a:moveTo>
                  <a:cubicBezTo>
                    <a:pt x="35536" y="0"/>
                    <a:pt x="34315" y="269"/>
                    <a:pt x="33384" y="807"/>
                  </a:cubicBezTo>
                  <a:lnTo>
                    <a:pt x="1898" y="18974"/>
                  </a:lnTo>
                  <a:cubicBezTo>
                    <a:pt x="37" y="20049"/>
                    <a:pt x="1" y="21814"/>
                    <a:pt x="1862" y="22890"/>
                  </a:cubicBezTo>
                  <a:lnTo>
                    <a:pt x="13912" y="29803"/>
                  </a:lnTo>
                  <a:cubicBezTo>
                    <a:pt x="14843" y="30341"/>
                    <a:pt x="16064" y="30610"/>
                    <a:pt x="17285" y="30610"/>
                  </a:cubicBezTo>
                  <a:cubicBezTo>
                    <a:pt x="18505" y="30610"/>
                    <a:pt x="19726" y="30341"/>
                    <a:pt x="20657" y="29803"/>
                  </a:cubicBezTo>
                  <a:lnTo>
                    <a:pt x="52143" y="11637"/>
                  </a:lnTo>
                  <a:cubicBezTo>
                    <a:pt x="54004" y="10561"/>
                    <a:pt x="54004" y="8808"/>
                    <a:pt x="52143" y="7733"/>
                  </a:cubicBezTo>
                  <a:lnTo>
                    <a:pt x="40129" y="807"/>
                  </a:lnTo>
                  <a:cubicBezTo>
                    <a:pt x="39198" y="269"/>
                    <a:pt x="37977" y="0"/>
                    <a:pt x="3675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057;p60">
              <a:extLst>
                <a:ext uri="{FF2B5EF4-FFF2-40B4-BE49-F238E27FC236}">
                  <a16:creationId xmlns:a16="http://schemas.microsoft.com/office/drawing/2014/main" id="{B80A1A04-20A0-41ED-B07A-62A7FAC461EA}"/>
                </a:ext>
              </a:extLst>
            </p:cNvPr>
            <p:cNvSpPr/>
            <p:nvPr/>
          </p:nvSpPr>
          <p:spPr>
            <a:xfrm>
              <a:off x="1130789" y="2106076"/>
              <a:ext cx="2915505" cy="1683475"/>
            </a:xfrm>
            <a:custGeom>
              <a:avLst/>
              <a:gdLst/>
              <a:ahLst/>
              <a:cxnLst/>
              <a:rect l="l" t="t" r="r" b="b"/>
              <a:pathLst>
                <a:path w="46221" h="26689" extrusionOk="0">
                  <a:moveTo>
                    <a:pt x="29517" y="1"/>
                  </a:moveTo>
                  <a:lnTo>
                    <a:pt x="1" y="17043"/>
                  </a:lnTo>
                  <a:lnTo>
                    <a:pt x="16705" y="26689"/>
                  </a:lnTo>
                  <a:lnTo>
                    <a:pt x="46221" y="9646"/>
                  </a:lnTo>
                  <a:lnTo>
                    <a:pt x="29517" y="1"/>
                  </a:lnTo>
                  <a:close/>
                </a:path>
              </a:pathLst>
            </a:custGeom>
            <a:solidFill>
              <a:srgbClr val="ADCCE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058;p60">
              <a:extLst>
                <a:ext uri="{FF2B5EF4-FFF2-40B4-BE49-F238E27FC236}">
                  <a16:creationId xmlns:a16="http://schemas.microsoft.com/office/drawing/2014/main" id="{69F10AC6-1900-40B3-8254-4EB123837B56}"/>
                </a:ext>
              </a:extLst>
            </p:cNvPr>
            <p:cNvSpPr/>
            <p:nvPr/>
          </p:nvSpPr>
          <p:spPr>
            <a:xfrm>
              <a:off x="1409840" y="3496735"/>
              <a:ext cx="228025" cy="131958"/>
            </a:xfrm>
            <a:custGeom>
              <a:avLst/>
              <a:gdLst/>
              <a:ahLst/>
              <a:cxnLst/>
              <a:rect l="l" t="t" r="r" b="b"/>
              <a:pathLst>
                <a:path w="3615" h="2092" extrusionOk="0">
                  <a:moveTo>
                    <a:pt x="1813" y="0"/>
                  </a:moveTo>
                  <a:cubicBezTo>
                    <a:pt x="810" y="0"/>
                    <a:pt x="0" y="472"/>
                    <a:pt x="0" y="1052"/>
                  </a:cubicBezTo>
                  <a:cubicBezTo>
                    <a:pt x="0" y="1620"/>
                    <a:pt x="810" y="2091"/>
                    <a:pt x="1813" y="2091"/>
                  </a:cubicBezTo>
                  <a:cubicBezTo>
                    <a:pt x="2805" y="2091"/>
                    <a:pt x="3614" y="1620"/>
                    <a:pt x="3614" y="1052"/>
                  </a:cubicBezTo>
                  <a:cubicBezTo>
                    <a:pt x="3614" y="472"/>
                    <a:pt x="2805" y="0"/>
                    <a:pt x="1813" y="0"/>
                  </a:cubicBezTo>
                  <a:close/>
                </a:path>
              </a:pathLst>
            </a:custGeom>
            <a:solidFill>
              <a:srgbClr val="FFFFFF"/>
            </a:solidFill>
            <a:ln w="3625" cap="flat" cmpd="sng">
              <a:solidFill>
                <a:srgbClr val="808080"/>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2059;p60">
              <a:extLst>
                <a:ext uri="{FF2B5EF4-FFF2-40B4-BE49-F238E27FC236}">
                  <a16:creationId xmlns:a16="http://schemas.microsoft.com/office/drawing/2014/main" id="{592FEFBE-7385-4EF2-8DBC-D6409668B68B}"/>
                </a:ext>
              </a:extLst>
            </p:cNvPr>
            <p:cNvSpPr/>
            <p:nvPr/>
          </p:nvSpPr>
          <p:spPr>
            <a:xfrm>
              <a:off x="3419527" y="2207504"/>
              <a:ext cx="44280" cy="25231"/>
            </a:xfrm>
            <a:custGeom>
              <a:avLst/>
              <a:gdLst/>
              <a:ahLst/>
              <a:cxnLst/>
              <a:rect l="l" t="t" r="r" b="b"/>
              <a:pathLst>
                <a:path w="702" h="400" extrusionOk="0">
                  <a:moveTo>
                    <a:pt x="351" y="0"/>
                  </a:moveTo>
                  <a:cubicBezTo>
                    <a:pt x="157" y="0"/>
                    <a:pt x="0" y="85"/>
                    <a:pt x="0" y="194"/>
                  </a:cubicBezTo>
                  <a:cubicBezTo>
                    <a:pt x="0" y="315"/>
                    <a:pt x="157" y="399"/>
                    <a:pt x="351" y="399"/>
                  </a:cubicBezTo>
                  <a:cubicBezTo>
                    <a:pt x="544" y="399"/>
                    <a:pt x="701" y="315"/>
                    <a:pt x="701" y="194"/>
                  </a:cubicBezTo>
                  <a:cubicBezTo>
                    <a:pt x="701" y="85"/>
                    <a:pt x="544" y="0"/>
                    <a:pt x="35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060;p60">
              <a:extLst>
                <a:ext uri="{FF2B5EF4-FFF2-40B4-BE49-F238E27FC236}">
                  <a16:creationId xmlns:a16="http://schemas.microsoft.com/office/drawing/2014/main" id="{201B7905-12DC-4AA3-A4DD-AFE0D468D940}"/>
                </a:ext>
              </a:extLst>
            </p:cNvPr>
            <p:cNvSpPr/>
            <p:nvPr/>
          </p:nvSpPr>
          <p:spPr>
            <a:xfrm>
              <a:off x="3532371" y="2273861"/>
              <a:ext cx="220393" cy="125840"/>
            </a:xfrm>
            <a:custGeom>
              <a:avLst/>
              <a:gdLst/>
              <a:ahLst/>
              <a:cxnLst/>
              <a:rect l="l" t="t" r="r" b="b"/>
              <a:pathLst>
                <a:path w="3494" h="1995" extrusionOk="0">
                  <a:moveTo>
                    <a:pt x="224" y="0"/>
                  </a:moveTo>
                  <a:cubicBezTo>
                    <a:pt x="175" y="0"/>
                    <a:pt x="127" y="12"/>
                    <a:pt x="85" y="36"/>
                  </a:cubicBezTo>
                  <a:cubicBezTo>
                    <a:pt x="0" y="60"/>
                    <a:pt x="0" y="169"/>
                    <a:pt x="85" y="206"/>
                  </a:cubicBezTo>
                  <a:lnTo>
                    <a:pt x="3131" y="1958"/>
                  </a:lnTo>
                  <a:cubicBezTo>
                    <a:pt x="3173" y="1982"/>
                    <a:pt x="3221" y="1994"/>
                    <a:pt x="3270" y="1994"/>
                  </a:cubicBezTo>
                  <a:cubicBezTo>
                    <a:pt x="3318" y="1994"/>
                    <a:pt x="3366" y="1982"/>
                    <a:pt x="3409" y="1958"/>
                  </a:cubicBezTo>
                  <a:cubicBezTo>
                    <a:pt x="3493" y="1910"/>
                    <a:pt x="3493" y="1837"/>
                    <a:pt x="3409" y="1801"/>
                  </a:cubicBezTo>
                  <a:lnTo>
                    <a:pt x="363" y="36"/>
                  </a:lnTo>
                  <a:cubicBezTo>
                    <a:pt x="320" y="12"/>
                    <a:pt x="272" y="0"/>
                    <a:pt x="224"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061;p60">
              <a:extLst>
                <a:ext uri="{FF2B5EF4-FFF2-40B4-BE49-F238E27FC236}">
                  <a16:creationId xmlns:a16="http://schemas.microsoft.com/office/drawing/2014/main" id="{F49E651E-19B7-49AE-8983-7120D5D5DA51}"/>
                </a:ext>
              </a:extLst>
            </p:cNvPr>
            <p:cNvSpPr/>
            <p:nvPr/>
          </p:nvSpPr>
          <p:spPr>
            <a:xfrm>
              <a:off x="3697001" y="2288495"/>
              <a:ext cx="35134" cy="18734"/>
            </a:xfrm>
            <a:custGeom>
              <a:avLst/>
              <a:gdLst/>
              <a:ahLst/>
              <a:cxnLst/>
              <a:rect l="l" t="t" r="r" b="b"/>
              <a:pathLst>
                <a:path w="557" h="297" extrusionOk="0">
                  <a:moveTo>
                    <a:pt x="285" y="1"/>
                  </a:moveTo>
                  <a:cubicBezTo>
                    <a:pt x="224" y="1"/>
                    <a:pt x="164" y="16"/>
                    <a:pt x="110" y="46"/>
                  </a:cubicBezTo>
                  <a:cubicBezTo>
                    <a:pt x="1" y="82"/>
                    <a:pt x="1" y="215"/>
                    <a:pt x="110" y="252"/>
                  </a:cubicBezTo>
                  <a:cubicBezTo>
                    <a:pt x="164" y="282"/>
                    <a:pt x="224" y="297"/>
                    <a:pt x="285" y="297"/>
                  </a:cubicBezTo>
                  <a:cubicBezTo>
                    <a:pt x="345" y="297"/>
                    <a:pt x="406" y="282"/>
                    <a:pt x="460" y="252"/>
                  </a:cubicBezTo>
                  <a:cubicBezTo>
                    <a:pt x="557" y="215"/>
                    <a:pt x="557" y="82"/>
                    <a:pt x="460" y="46"/>
                  </a:cubicBezTo>
                  <a:cubicBezTo>
                    <a:pt x="406" y="16"/>
                    <a:pt x="345" y="1"/>
                    <a:pt x="28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2062;p60">
              <a:extLst>
                <a:ext uri="{FF2B5EF4-FFF2-40B4-BE49-F238E27FC236}">
                  <a16:creationId xmlns:a16="http://schemas.microsoft.com/office/drawing/2014/main" id="{A9C1B669-C5AE-440D-AFB5-DFD04B1CE5F1}"/>
                </a:ext>
              </a:extLst>
            </p:cNvPr>
            <p:cNvSpPr/>
            <p:nvPr/>
          </p:nvSpPr>
          <p:spPr>
            <a:xfrm>
              <a:off x="3292175" y="1867455"/>
              <a:ext cx="63" cy="820"/>
            </a:xfrm>
            <a:custGeom>
              <a:avLst/>
              <a:gdLst/>
              <a:ahLst/>
              <a:cxnLst/>
              <a:rect l="l" t="t" r="r" b="b"/>
              <a:pathLst>
                <a:path w="1" h="13" extrusionOk="0">
                  <a:moveTo>
                    <a:pt x="1" y="13"/>
                  </a:moveTo>
                  <a:lnTo>
                    <a:pt x="1"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2063;p60">
              <a:extLst>
                <a:ext uri="{FF2B5EF4-FFF2-40B4-BE49-F238E27FC236}">
                  <a16:creationId xmlns:a16="http://schemas.microsoft.com/office/drawing/2014/main" id="{70175E3F-A740-40DA-A43C-438DA1CDE80C}"/>
                </a:ext>
              </a:extLst>
            </p:cNvPr>
            <p:cNvSpPr/>
            <p:nvPr/>
          </p:nvSpPr>
          <p:spPr>
            <a:xfrm>
              <a:off x="994354" y="3429621"/>
              <a:ext cx="773898" cy="508594"/>
            </a:xfrm>
            <a:custGeom>
              <a:avLst/>
              <a:gdLst/>
              <a:ahLst/>
              <a:cxnLst/>
              <a:rect l="l" t="t" r="r" b="b"/>
              <a:pathLst>
                <a:path w="12269" h="8063" extrusionOk="0">
                  <a:moveTo>
                    <a:pt x="0" y="1"/>
                  </a:moveTo>
                  <a:lnTo>
                    <a:pt x="0" y="980"/>
                  </a:lnTo>
                  <a:lnTo>
                    <a:pt x="12268" y="8063"/>
                  </a:lnTo>
                  <a:lnTo>
                    <a:pt x="12256" y="7035"/>
                  </a:lnTo>
                  <a:lnTo>
                    <a:pt x="0" y="1"/>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064;p60">
              <a:extLst>
                <a:ext uri="{FF2B5EF4-FFF2-40B4-BE49-F238E27FC236}">
                  <a16:creationId xmlns:a16="http://schemas.microsoft.com/office/drawing/2014/main" id="{6294C9A5-A46E-4596-A274-7FB2F5FCDE59}"/>
                </a:ext>
              </a:extLst>
            </p:cNvPr>
            <p:cNvSpPr/>
            <p:nvPr/>
          </p:nvSpPr>
          <p:spPr>
            <a:xfrm>
              <a:off x="2174519" y="2703857"/>
              <a:ext cx="2010532" cy="1244267"/>
            </a:xfrm>
            <a:custGeom>
              <a:avLst/>
              <a:gdLst/>
              <a:ahLst/>
              <a:cxnLst/>
              <a:rect l="l" t="t" r="r" b="b"/>
              <a:pathLst>
                <a:path w="31874" h="19726" extrusionOk="0">
                  <a:moveTo>
                    <a:pt x="31873" y="0"/>
                  </a:moveTo>
                  <a:lnTo>
                    <a:pt x="0" y="18445"/>
                  </a:lnTo>
                  <a:lnTo>
                    <a:pt x="0" y="19726"/>
                  </a:lnTo>
                  <a:lnTo>
                    <a:pt x="31873" y="1318"/>
                  </a:lnTo>
                  <a:lnTo>
                    <a:pt x="31873" y="0"/>
                  </a:lnTo>
                  <a:close/>
                </a:path>
              </a:pathLst>
            </a:custGeom>
            <a:solidFill>
              <a:srgbClr val="DEDED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2065;p60">
              <a:extLst>
                <a:ext uri="{FF2B5EF4-FFF2-40B4-BE49-F238E27FC236}">
                  <a16:creationId xmlns:a16="http://schemas.microsoft.com/office/drawing/2014/main" id="{D981CD5D-8A57-4EDB-9DF5-59154210A0D3}"/>
                </a:ext>
              </a:extLst>
            </p:cNvPr>
            <p:cNvSpPr/>
            <p:nvPr/>
          </p:nvSpPr>
          <p:spPr>
            <a:xfrm>
              <a:off x="2175276" y="3835206"/>
              <a:ext cx="53427" cy="112152"/>
            </a:xfrm>
            <a:custGeom>
              <a:avLst/>
              <a:gdLst/>
              <a:ahLst/>
              <a:cxnLst/>
              <a:rect l="l" t="t" r="r" b="b"/>
              <a:pathLst>
                <a:path w="847" h="1778" extrusionOk="0">
                  <a:moveTo>
                    <a:pt x="847" y="1"/>
                  </a:moveTo>
                  <a:lnTo>
                    <a:pt x="1" y="497"/>
                  </a:lnTo>
                  <a:lnTo>
                    <a:pt x="1" y="1778"/>
                  </a:lnTo>
                  <a:lnTo>
                    <a:pt x="847" y="1294"/>
                  </a:lnTo>
                  <a:lnTo>
                    <a:pt x="84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066;p60">
              <a:extLst>
                <a:ext uri="{FF2B5EF4-FFF2-40B4-BE49-F238E27FC236}">
                  <a16:creationId xmlns:a16="http://schemas.microsoft.com/office/drawing/2014/main" id="{77309779-A112-4649-9D78-5FCA8FE63B49}"/>
                </a:ext>
              </a:extLst>
            </p:cNvPr>
            <p:cNvSpPr/>
            <p:nvPr/>
          </p:nvSpPr>
          <p:spPr>
            <a:xfrm>
              <a:off x="4126995" y="2700009"/>
              <a:ext cx="58788" cy="119784"/>
            </a:xfrm>
            <a:custGeom>
              <a:avLst/>
              <a:gdLst/>
              <a:ahLst/>
              <a:cxnLst/>
              <a:rect l="l" t="t" r="r" b="b"/>
              <a:pathLst>
                <a:path w="932" h="1899" extrusionOk="0">
                  <a:moveTo>
                    <a:pt x="932" y="1"/>
                  </a:moveTo>
                  <a:lnTo>
                    <a:pt x="1" y="581"/>
                  </a:lnTo>
                  <a:lnTo>
                    <a:pt x="1" y="1898"/>
                  </a:lnTo>
                  <a:lnTo>
                    <a:pt x="932" y="1318"/>
                  </a:lnTo>
                  <a:lnTo>
                    <a:pt x="93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2067;p60">
              <a:extLst>
                <a:ext uri="{FF2B5EF4-FFF2-40B4-BE49-F238E27FC236}">
                  <a16:creationId xmlns:a16="http://schemas.microsoft.com/office/drawing/2014/main" id="{ED418394-8C73-436F-83AE-7B66E1110E26}"/>
                </a:ext>
              </a:extLst>
            </p:cNvPr>
            <p:cNvSpPr/>
            <p:nvPr/>
          </p:nvSpPr>
          <p:spPr>
            <a:xfrm>
              <a:off x="3788526" y="2861676"/>
              <a:ext cx="178446" cy="128867"/>
            </a:xfrm>
            <a:custGeom>
              <a:avLst/>
              <a:gdLst/>
              <a:ahLst/>
              <a:cxnLst/>
              <a:rect l="l" t="t" r="r" b="b"/>
              <a:pathLst>
                <a:path w="2829" h="2043" extrusionOk="0">
                  <a:moveTo>
                    <a:pt x="2599" y="0"/>
                  </a:moveTo>
                  <a:cubicBezTo>
                    <a:pt x="2539" y="0"/>
                    <a:pt x="2490" y="24"/>
                    <a:pt x="2442" y="48"/>
                  </a:cubicBezTo>
                  <a:lnTo>
                    <a:pt x="290" y="1293"/>
                  </a:lnTo>
                  <a:cubicBezTo>
                    <a:pt x="121" y="1402"/>
                    <a:pt x="12" y="1583"/>
                    <a:pt x="0" y="1789"/>
                  </a:cubicBezTo>
                  <a:cubicBezTo>
                    <a:pt x="0" y="1958"/>
                    <a:pt x="109" y="2043"/>
                    <a:pt x="218" y="2043"/>
                  </a:cubicBezTo>
                  <a:cubicBezTo>
                    <a:pt x="266" y="2043"/>
                    <a:pt x="327" y="2019"/>
                    <a:pt x="375" y="1994"/>
                  </a:cubicBezTo>
                  <a:lnTo>
                    <a:pt x="2514" y="749"/>
                  </a:lnTo>
                  <a:cubicBezTo>
                    <a:pt x="2696" y="641"/>
                    <a:pt x="2792" y="459"/>
                    <a:pt x="2804" y="254"/>
                  </a:cubicBezTo>
                  <a:cubicBezTo>
                    <a:pt x="2829" y="121"/>
                    <a:pt x="2732" y="12"/>
                    <a:pt x="2599" y="0"/>
                  </a:cubicBez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2068;p60">
              <a:extLst>
                <a:ext uri="{FF2B5EF4-FFF2-40B4-BE49-F238E27FC236}">
                  <a16:creationId xmlns:a16="http://schemas.microsoft.com/office/drawing/2014/main" id="{D08F5D50-8EB0-40A0-9177-D9CF9913A44D}"/>
                </a:ext>
              </a:extLst>
            </p:cNvPr>
            <p:cNvSpPr/>
            <p:nvPr/>
          </p:nvSpPr>
          <p:spPr>
            <a:xfrm>
              <a:off x="3800699" y="2870569"/>
              <a:ext cx="167786" cy="119532"/>
            </a:xfrm>
            <a:custGeom>
              <a:avLst/>
              <a:gdLst/>
              <a:ahLst/>
              <a:cxnLst/>
              <a:rect l="l" t="t" r="r" b="b"/>
              <a:pathLst>
                <a:path w="2660" h="1895" extrusionOk="0">
                  <a:moveTo>
                    <a:pt x="2509" y="0"/>
                  </a:moveTo>
                  <a:cubicBezTo>
                    <a:pt x="2471" y="0"/>
                    <a:pt x="2434" y="12"/>
                    <a:pt x="2406" y="40"/>
                  </a:cubicBezTo>
                  <a:lnTo>
                    <a:pt x="254" y="1273"/>
                  </a:lnTo>
                  <a:cubicBezTo>
                    <a:pt x="109" y="1370"/>
                    <a:pt x="13" y="1539"/>
                    <a:pt x="1" y="1708"/>
                  </a:cubicBezTo>
                  <a:cubicBezTo>
                    <a:pt x="1" y="1781"/>
                    <a:pt x="25" y="1841"/>
                    <a:pt x="73" y="1878"/>
                  </a:cubicBezTo>
                  <a:cubicBezTo>
                    <a:pt x="100" y="1888"/>
                    <a:pt x="130" y="1894"/>
                    <a:pt x="159" y="1894"/>
                  </a:cubicBezTo>
                  <a:cubicBezTo>
                    <a:pt x="194" y="1894"/>
                    <a:pt x="228" y="1885"/>
                    <a:pt x="254" y="1865"/>
                  </a:cubicBezTo>
                  <a:lnTo>
                    <a:pt x="2406" y="620"/>
                  </a:lnTo>
                  <a:cubicBezTo>
                    <a:pt x="2551" y="524"/>
                    <a:pt x="2648" y="355"/>
                    <a:pt x="2660" y="185"/>
                  </a:cubicBezTo>
                  <a:cubicBezTo>
                    <a:pt x="2660" y="125"/>
                    <a:pt x="2636" y="52"/>
                    <a:pt x="2587" y="16"/>
                  </a:cubicBezTo>
                  <a:cubicBezTo>
                    <a:pt x="2562" y="6"/>
                    <a:pt x="2535" y="0"/>
                    <a:pt x="2509" y="0"/>
                  </a:cubicBezTo>
                  <a:close/>
                </a:path>
              </a:pathLst>
            </a:custGeom>
            <a:solidFill>
              <a:srgbClr val="DFDFD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069;p60">
              <a:extLst>
                <a:ext uri="{FF2B5EF4-FFF2-40B4-BE49-F238E27FC236}">
                  <a16:creationId xmlns:a16="http://schemas.microsoft.com/office/drawing/2014/main" id="{5CCA4939-52F4-461E-ACC2-270E43C0F2D9}"/>
                </a:ext>
              </a:extLst>
            </p:cNvPr>
            <p:cNvSpPr/>
            <p:nvPr/>
          </p:nvSpPr>
          <p:spPr>
            <a:xfrm>
              <a:off x="3801456" y="2870696"/>
              <a:ext cx="167029" cy="119469"/>
            </a:xfrm>
            <a:custGeom>
              <a:avLst/>
              <a:gdLst/>
              <a:ahLst/>
              <a:cxnLst/>
              <a:rect l="l" t="t" r="r" b="b"/>
              <a:pathLst>
                <a:path w="2648" h="1894" extrusionOk="0">
                  <a:moveTo>
                    <a:pt x="2514" y="0"/>
                  </a:moveTo>
                  <a:cubicBezTo>
                    <a:pt x="2479" y="0"/>
                    <a:pt x="2438" y="13"/>
                    <a:pt x="2394" y="38"/>
                  </a:cubicBezTo>
                  <a:lnTo>
                    <a:pt x="255" y="1271"/>
                  </a:lnTo>
                  <a:cubicBezTo>
                    <a:pt x="97" y="1368"/>
                    <a:pt x="13" y="1537"/>
                    <a:pt x="1" y="1706"/>
                  </a:cubicBezTo>
                  <a:cubicBezTo>
                    <a:pt x="1" y="1828"/>
                    <a:pt x="57" y="1894"/>
                    <a:pt x="143" y="1894"/>
                  </a:cubicBezTo>
                  <a:cubicBezTo>
                    <a:pt x="176" y="1894"/>
                    <a:pt x="214" y="1884"/>
                    <a:pt x="255" y="1863"/>
                  </a:cubicBezTo>
                  <a:lnTo>
                    <a:pt x="2394" y="618"/>
                  </a:lnTo>
                  <a:cubicBezTo>
                    <a:pt x="2551" y="522"/>
                    <a:pt x="2636" y="365"/>
                    <a:pt x="2648" y="183"/>
                  </a:cubicBezTo>
                  <a:cubicBezTo>
                    <a:pt x="2648" y="65"/>
                    <a:pt x="2595" y="0"/>
                    <a:pt x="2514"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2070;p60">
              <a:extLst>
                <a:ext uri="{FF2B5EF4-FFF2-40B4-BE49-F238E27FC236}">
                  <a16:creationId xmlns:a16="http://schemas.microsoft.com/office/drawing/2014/main" id="{A4F70522-22AC-4520-9853-9C4B5D69F1CD}"/>
                </a:ext>
              </a:extLst>
            </p:cNvPr>
            <p:cNvSpPr/>
            <p:nvPr/>
          </p:nvSpPr>
          <p:spPr>
            <a:xfrm>
              <a:off x="2798158" y="3385783"/>
              <a:ext cx="264610" cy="172454"/>
            </a:xfrm>
            <a:custGeom>
              <a:avLst/>
              <a:gdLst/>
              <a:ahLst/>
              <a:cxnLst/>
              <a:rect l="l" t="t" r="r" b="b"/>
              <a:pathLst>
                <a:path w="4195" h="2734" extrusionOk="0">
                  <a:moveTo>
                    <a:pt x="4074" y="0"/>
                  </a:moveTo>
                  <a:cubicBezTo>
                    <a:pt x="4045" y="0"/>
                    <a:pt x="4012" y="10"/>
                    <a:pt x="3977" y="31"/>
                  </a:cubicBezTo>
                  <a:lnTo>
                    <a:pt x="218" y="2207"/>
                  </a:lnTo>
                  <a:cubicBezTo>
                    <a:pt x="97" y="2291"/>
                    <a:pt x="13" y="2424"/>
                    <a:pt x="0" y="2581"/>
                  </a:cubicBezTo>
                  <a:cubicBezTo>
                    <a:pt x="0" y="2675"/>
                    <a:pt x="49" y="2733"/>
                    <a:pt x="120" y="2733"/>
                  </a:cubicBezTo>
                  <a:cubicBezTo>
                    <a:pt x="149" y="2733"/>
                    <a:pt x="183" y="2723"/>
                    <a:pt x="218" y="2702"/>
                  </a:cubicBezTo>
                  <a:lnTo>
                    <a:pt x="3977" y="539"/>
                  </a:lnTo>
                  <a:cubicBezTo>
                    <a:pt x="4110" y="454"/>
                    <a:pt x="4195" y="309"/>
                    <a:pt x="4195" y="164"/>
                  </a:cubicBezTo>
                  <a:cubicBezTo>
                    <a:pt x="4195" y="61"/>
                    <a:pt x="4146" y="0"/>
                    <a:pt x="4074"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2071;p60">
              <a:extLst>
                <a:ext uri="{FF2B5EF4-FFF2-40B4-BE49-F238E27FC236}">
                  <a16:creationId xmlns:a16="http://schemas.microsoft.com/office/drawing/2014/main" id="{565F2588-778D-4CDE-8260-F1725903B99A}"/>
                </a:ext>
              </a:extLst>
            </p:cNvPr>
            <p:cNvSpPr/>
            <p:nvPr/>
          </p:nvSpPr>
          <p:spPr>
            <a:xfrm>
              <a:off x="2809575" y="3534834"/>
              <a:ext cx="7695" cy="10597"/>
            </a:xfrm>
            <a:custGeom>
              <a:avLst/>
              <a:gdLst/>
              <a:ahLst/>
              <a:cxnLst/>
              <a:rect l="l" t="t" r="r" b="b"/>
              <a:pathLst>
                <a:path w="122" h="168" extrusionOk="0">
                  <a:moveTo>
                    <a:pt x="93" y="1"/>
                  </a:moveTo>
                  <a:cubicBezTo>
                    <a:pt x="84" y="1"/>
                    <a:pt x="73" y="5"/>
                    <a:pt x="61" y="13"/>
                  </a:cubicBezTo>
                  <a:cubicBezTo>
                    <a:pt x="25" y="37"/>
                    <a:pt x="1" y="73"/>
                    <a:pt x="1" y="122"/>
                  </a:cubicBezTo>
                  <a:cubicBezTo>
                    <a:pt x="1" y="148"/>
                    <a:pt x="13" y="168"/>
                    <a:pt x="34" y="168"/>
                  </a:cubicBezTo>
                  <a:cubicBezTo>
                    <a:pt x="42" y="168"/>
                    <a:pt x="51" y="165"/>
                    <a:pt x="61" y="158"/>
                  </a:cubicBezTo>
                  <a:cubicBezTo>
                    <a:pt x="97" y="134"/>
                    <a:pt x="122" y="97"/>
                    <a:pt x="122" y="49"/>
                  </a:cubicBezTo>
                  <a:cubicBezTo>
                    <a:pt x="122" y="17"/>
                    <a:pt x="111" y="1"/>
                    <a:pt x="93" y="1"/>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2072;p60">
              <a:extLst>
                <a:ext uri="{FF2B5EF4-FFF2-40B4-BE49-F238E27FC236}">
                  <a16:creationId xmlns:a16="http://schemas.microsoft.com/office/drawing/2014/main" id="{BECE0C9E-94AA-4A61-9417-43A79A4C0737}"/>
                </a:ext>
              </a:extLst>
            </p:cNvPr>
            <p:cNvSpPr/>
            <p:nvPr/>
          </p:nvSpPr>
          <p:spPr>
            <a:xfrm>
              <a:off x="1130789" y="2106076"/>
              <a:ext cx="2915505" cy="1684232"/>
            </a:xfrm>
            <a:custGeom>
              <a:avLst/>
              <a:gdLst/>
              <a:ahLst/>
              <a:cxnLst/>
              <a:rect l="l" t="t" r="r" b="b"/>
              <a:pathLst>
                <a:path w="46221" h="26701" extrusionOk="0">
                  <a:moveTo>
                    <a:pt x="29517" y="1"/>
                  </a:moveTo>
                  <a:lnTo>
                    <a:pt x="1" y="17043"/>
                  </a:lnTo>
                  <a:lnTo>
                    <a:pt x="16705" y="26701"/>
                  </a:lnTo>
                  <a:lnTo>
                    <a:pt x="46221" y="9646"/>
                  </a:lnTo>
                  <a:lnTo>
                    <a:pt x="29517" y="1"/>
                  </a:ln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2073;p60">
              <a:extLst>
                <a:ext uri="{FF2B5EF4-FFF2-40B4-BE49-F238E27FC236}">
                  <a16:creationId xmlns:a16="http://schemas.microsoft.com/office/drawing/2014/main" id="{322F4D58-6D8A-45A4-9FA9-8D01BDF353E8}"/>
                </a:ext>
              </a:extLst>
            </p:cNvPr>
            <p:cNvSpPr/>
            <p:nvPr/>
          </p:nvSpPr>
          <p:spPr>
            <a:xfrm>
              <a:off x="2925447" y="2106076"/>
              <a:ext cx="1120824" cy="647364"/>
            </a:xfrm>
            <a:custGeom>
              <a:avLst/>
              <a:gdLst/>
              <a:ahLst/>
              <a:cxnLst/>
              <a:rect l="l" t="t" r="r" b="b"/>
              <a:pathLst>
                <a:path w="17769" h="10263" extrusionOk="0">
                  <a:moveTo>
                    <a:pt x="1065" y="1"/>
                  </a:moveTo>
                  <a:lnTo>
                    <a:pt x="1" y="617"/>
                  </a:lnTo>
                  <a:lnTo>
                    <a:pt x="16717" y="10263"/>
                  </a:lnTo>
                  <a:lnTo>
                    <a:pt x="17769" y="9646"/>
                  </a:lnTo>
                  <a:lnTo>
                    <a:pt x="10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2074;p60">
              <a:extLst>
                <a:ext uri="{FF2B5EF4-FFF2-40B4-BE49-F238E27FC236}">
                  <a16:creationId xmlns:a16="http://schemas.microsoft.com/office/drawing/2014/main" id="{793B5C30-1DF2-4A89-BE19-8AC8EE688246}"/>
                </a:ext>
              </a:extLst>
            </p:cNvPr>
            <p:cNvSpPr/>
            <p:nvPr/>
          </p:nvSpPr>
          <p:spPr>
            <a:xfrm>
              <a:off x="2733379" y="2144994"/>
              <a:ext cx="1246601" cy="719020"/>
            </a:xfrm>
            <a:custGeom>
              <a:avLst/>
              <a:gdLst/>
              <a:ahLst/>
              <a:cxnLst/>
              <a:rect l="l" t="t" r="r" b="b"/>
              <a:pathLst>
                <a:path w="19763" h="11399" extrusionOk="0">
                  <a:moveTo>
                    <a:pt x="3046" y="0"/>
                  </a:moveTo>
                  <a:lnTo>
                    <a:pt x="0" y="1753"/>
                  </a:lnTo>
                  <a:lnTo>
                    <a:pt x="16716" y="11398"/>
                  </a:lnTo>
                  <a:lnTo>
                    <a:pt x="19762" y="9646"/>
                  </a:lnTo>
                  <a:lnTo>
                    <a:pt x="3046"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2075;p60">
              <a:extLst>
                <a:ext uri="{FF2B5EF4-FFF2-40B4-BE49-F238E27FC236}">
                  <a16:creationId xmlns:a16="http://schemas.microsoft.com/office/drawing/2014/main" id="{4B16BA82-F8D4-4C1B-9333-E12E8F7ED4A7}"/>
                </a:ext>
              </a:extLst>
            </p:cNvPr>
            <p:cNvSpPr/>
            <p:nvPr/>
          </p:nvSpPr>
          <p:spPr>
            <a:xfrm>
              <a:off x="2520621" y="2366836"/>
              <a:ext cx="1075093" cy="620683"/>
            </a:xfrm>
            <a:custGeom>
              <a:avLst/>
              <a:gdLst/>
              <a:ahLst/>
              <a:cxnLst/>
              <a:rect l="l" t="t" r="r" b="b"/>
              <a:pathLst>
                <a:path w="17044" h="9840" extrusionOk="0">
                  <a:moveTo>
                    <a:pt x="327" y="1"/>
                  </a:moveTo>
                  <a:lnTo>
                    <a:pt x="1" y="194"/>
                  </a:lnTo>
                  <a:lnTo>
                    <a:pt x="16705" y="9839"/>
                  </a:lnTo>
                  <a:lnTo>
                    <a:pt x="17043" y="9646"/>
                  </a:lnTo>
                  <a:lnTo>
                    <a:pt x="327"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2076;p60">
              <a:extLst>
                <a:ext uri="{FF2B5EF4-FFF2-40B4-BE49-F238E27FC236}">
                  <a16:creationId xmlns:a16="http://schemas.microsoft.com/office/drawing/2014/main" id="{B31A41C8-967C-4321-9232-D1D4B92639C5}"/>
                </a:ext>
              </a:extLst>
            </p:cNvPr>
            <p:cNvSpPr/>
            <p:nvPr/>
          </p:nvSpPr>
          <p:spPr>
            <a:xfrm>
              <a:off x="2265223" y="2513995"/>
              <a:ext cx="1075093" cy="620683"/>
            </a:xfrm>
            <a:custGeom>
              <a:avLst/>
              <a:gdLst/>
              <a:ahLst/>
              <a:cxnLst/>
              <a:rect l="l" t="t" r="r" b="b"/>
              <a:pathLst>
                <a:path w="17044" h="9840" extrusionOk="0">
                  <a:moveTo>
                    <a:pt x="339" y="0"/>
                  </a:moveTo>
                  <a:lnTo>
                    <a:pt x="1" y="194"/>
                  </a:lnTo>
                  <a:lnTo>
                    <a:pt x="16705" y="9839"/>
                  </a:lnTo>
                  <a:lnTo>
                    <a:pt x="17043" y="9646"/>
                  </a:lnTo>
                  <a:lnTo>
                    <a:pt x="339"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2077;p60">
              <a:extLst>
                <a:ext uri="{FF2B5EF4-FFF2-40B4-BE49-F238E27FC236}">
                  <a16:creationId xmlns:a16="http://schemas.microsoft.com/office/drawing/2014/main" id="{6D841677-D101-4F3D-AE7A-57DE1237F309}"/>
                </a:ext>
              </a:extLst>
            </p:cNvPr>
            <p:cNvSpPr/>
            <p:nvPr/>
          </p:nvSpPr>
          <p:spPr>
            <a:xfrm>
              <a:off x="1999923" y="2667209"/>
              <a:ext cx="1075093" cy="620683"/>
            </a:xfrm>
            <a:custGeom>
              <a:avLst/>
              <a:gdLst/>
              <a:ahLst/>
              <a:cxnLst/>
              <a:rect l="l" t="t" r="r" b="b"/>
              <a:pathLst>
                <a:path w="17044" h="9840" extrusionOk="0">
                  <a:moveTo>
                    <a:pt x="339" y="1"/>
                  </a:moveTo>
                  <a:lnTo>
                    <a:pt x="1" y="194"/>
                  </a:lnTo>
                  <a:lnTo>
                    <a:pt x="16705" y="9840"/>
                  </a:lnTo>
                  <a:lnTo>
                    <a:pt x="17043" y="9646"/>
                  </a:lnTo>
                  <a:lnTo>
                    <a:pt x="339"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2078;p60">
              <a:extLst>
                <a:ext uri="{FF2B5EF4-FFF2-40B4-BE49-F238E27FC236}">
                  <a16:creationId xmlns:a16="http://schemas.microsoft.com/office/drawing/2014/main" id="{CA83A266-F9DF-49A2-92D6-7F130AD5421D}"/>
                </a:ext>
              </a:extLst>
            </p:cNvPr>
            <p:cNvSpPr/>
            <p:nvPr/>
          </p:nvSpPr>
          <p:spPr>
            <a:xfrm>
              <a:off x="1393819" y="3233704"/>
              <a:ext cx="115180" cy="66358"/>
            </a:xfrm>
            <a:custGeom>
              <a:avLst/>
              <a:gdLst/>
              <a:ahLst/>
              <a:cxnLst/>
              <a:rect l="l" t="t" r="r" b="b"/>
              <a:pathLst>
                <a:path w="1826" h="1052" extrusionOk="0">
                  <a:moveTo>
                    <a:pt x="919" y="0"/>
                  </a:moveTo>
                  <a:cubicBezTo>
                    <a:pt x="412" y="0"/>
                    <a:pt x="1" y="242"/>
                    <a:pt x="1" y="532"/>
                  </a:cubicBezTo>
                  <a:cubicBezTo>
                    <a:pt x="1" y="822"/>
                    <a:pt x="412" y="1052"/>
                    <a:pt x="919" y="1052"/>
                  </a:cubicBezTo>
                  <a:cubicBezTo>
                    <a:pt x="1415" y="1052"/>
                    <a:pt x="1826" y="822"/>
                    <a:pt x="1826" y="532"/>
                  </a:cubicBezTo>
                  <a:cubicBezTo>
                    <a:pt x="1826" y="242"/>
                    <a:pt x="1415" y="0"/>
                    <a:pt x="919" y="0"/>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2079;p60">
              <a:extLst>
                <a:ext uri="{FF2B5EF4-FFF2-40B4-BE49-F238E27FC236}">
                  <a16:creationId xmlns:a16="http://schemas.microsoft.com/office/drawing/2014/main" id="{79D91694-0C82-4B6F-8FC8-7D0FACC169A2}"/>
                </a:ext>
              </a:extLst>
            </p:cNvPr>
            <p:cNvSpPr/>
            <p:nvPr/>
          </p:nvSpPr>
          <p:spPr>
            <a:xfrm>
              <a:off x="1406813" y="3245121"/>
              <a:ext cx="83893" cy="44848"/>
            </a:xfrm>
            <a:custGeom>
              <a:avLst/>
              <a:gdLst/>
              <a:ahLst/>
              <a:cxnLst/>
              <a:rect l="l" t="t" r="r" b="b"/>
              <a:pathLst>
                <a:path w="1330" h="711" extrusionOk="0">
                  <a:moveTo>
                    <a:pt x="338" y="1"/>
                  </a:moveTo>
                  <a:cubicBezTo>
                    <a:pt x="302" y="13"/>
                    <a:pt x="278" y="25"/>
                    <a:pt x="254" y="49"/>
                  </a:cubicBezTo>
                  <a:cubicBezTo>
                    <a:pt x="0" y="194"/>
                    <a:pt x="24" y="448"/>
                    <a:pt x="302" y="593"/>
                  </a:cubicBezTo>
                  <a:cubicBezTo>
                    <a:pt x="453" y="672"/>
                    <a:pt x="616" y="711"/>
                    <a:pt x="780" y="711"/>
                  </a:cubicBezTo>
                  <a:cubicBezTo>
                    <a:pt x="943" y="711"/>
                    <a:pt x="1106" y="672"/>
                    <a:pt x="1257" y="593"/>
                  </a:cubicBezTo>
                  <a:cubicBezTo>
                    <a:pt x="1281" y="569"/>
                    <a:pt x="1305" y="557"/>
                    <a:pt x="1330" y="533"/>
                  </a:cubicBezTo>
                  <a:cubicBezTo>
                    <a:pt x="1197" y="424"/>
                    <a:pt x="1064" y="315"/>
                    <a:pt x="907" y="242"/>
                  </a:cubicBezTo>
                  <a:cubicBezTo>
                    <a:pt x="725" y="146"/>
                    <a:pt x="532" y="61"/>
                    <a:pt x="33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2080;p60">
              <a:extLst>
                <a:ext uri="{FF2B5EF4-FFF2-40B4-BE49-F238E27FC236}">
                  <a16:creationId xmlns:a16="http://schemas.microsoft.com/office/drawing/2014/main" id="{A5F857F3-7795-4C86-AECA-61BC12AF1CB6}"/>
                </a:ext>
              </a:extLst>
            </p:cNvPr>
            <p:cNvSpPr/>
            <p:nvPr/>
          </p:nvSpPr>
          <p:spPr>
            <a:xfrm>
              <a:off x="1410597" y="3262656"/>
              <a:ext cx="53427" cy="27249"/>
            </a:xfrm>
            <a:custGeom>
              <a:avLst/>
              <a:gdLst/>
              <a:ahLst/>
              <a:cxnLst/>
              <a:rect l="l" t="t" r="r" b="b"/>
              <a:pathLst>
                <a:path w="847" h="432" extrusionOk="0">
                  <a:moveTo>
                    <a:pt x="25" y="1"/>
                  </a:moveTo>
                  <a:cubicBezTo>
                    <a:pt x="0" y="122"/>
                    <a:pt x="73" y="230"/>
                    <a:pt x="242" y="327"/>
                  </a:cubicBezTo>
                  <a:cubicBezTo>
                    <a:pt x="386" y="394"/>
                    <a:pt x="554" y="431"/>
                    <a:pt x="720" y="431"/>
                  </a:cubicBezTo>
                  <a:cubicBezTo>
                    <a:pt x="762" y="431"/>
                    <a:pt x="805" y="429"/>
                    <a:pt x="847" y="424"/>
                  </a:cubicBezTo>
                  <a:cubicBezTo>
                    <a:pt x="786" y="303"/>
                    <a:pt x="689" y="194"/>
                    <a:pt x="569" y="146"/>
                  </a:cubicBezTo>
                  <a:cubicBezTo>
                    <a:pt x="399" y="49"/>
                    <a:pt x="206" y="1"/>
                    <a:pt x="25"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2081;p60">
              <a:extLst>
                <a:ext uri="{FF2B5EF4-FFF2-40B4-BE49-F238E27FC236}">
                  <a16:creationId xmlns:a16="http://schemas.microsoft.com/office/drawing/2014/main" id="{DAE290C0-8EDB-4B45-881D-E3A0C1DC73CA}"/>
                </a:ext>
              </a:extLst>
            </p:cNvPr>
            <p:cNvSpPr/>
            <p:nvPr/>
          </p:nvSpPr>
          <p:spPr>
            <a:xfrm>
              <a:off x="1481496" y="3260385"/>
              <a:ext cx="20626" cy="12994"/>
            </a:xfrm>
            <a:custGeom>
              <a:avLst/>
              <a:gdLst/>
              <a:ahLst/>
              <a:cxnLst/>
              <a:rect l="l" t="t" r="r" b="b"/>
              <a:pathLst>
                <a:path w="327" h="206" extrusionOk="0">
                  <a:moveTo>
                    <a:pt x="13" y="0"/>
                  </a:moveTo>
                  <a:cubicBezTo>
                    <a:pt x="1" y="0"/>
                    <a:pt x="1" y="13"/>
                    <a:pt x="13" y="25"/>
                  </a:cubicBezTo>
                  <a:lnTo>
                    <a:pt x="206" y="194"/>
                  </a:lnTo>
                  <a:cubicBezTo>
                    <a:pt x="218" y="206"/>
                    <a:pt x="242" y="206"/>
                    <a:pt x="254" y="206"/>
                  </a:cubicBezTo>
                  <a:cubicBezTo>
                    <a:pt x="254" y="194"/>
                    <a:pt x="266" y="182"/>
                    <a:pt x="254" y="182"/>
                  </a:cubicBezTo>
                  <a:lnTo>
                    <a:pt x="109" y="49"/>
                  </a:lnTo>
                  <a:lnTo>
                    <a:pt x="279" y="85"/>
                  </a:lnTo>
                  <a:cubicBezTo>
                    <a:pt x="283" y="89"/>
                    <a:pt x="287" y="90"/>
                    <a:pt x="291" y="90"/>
                  </a:cubicBezTo>
                  <a:cubicBezTo>
                    <a:pt x="299" y="90"/>
                    <a:pt x="307" y="85"/>
                    <a:pt x="315" y="85"/>
                  </a:cubicBezTo>
                  <a:cubicBezTo>
                    <a:pt x="327" y="73"/>
                    <a:pt x="315" y="61"/>
                    <a:pt x="303" y="61"/>
                  </a:cubicBezTo>
                  <a:lnTo>
                    <a:pt x="49"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2082;p60">
              <a:extLst>
                <a:ext uri="{FF2B5EF4-FFF2-40B4-BE49-F238E27FC236}">
                  <a16:creationId xmlns:a16="http://schemas.microsoft.com/office/drawing/2014/main" id="{10AD2976-A4F0-4DC8-8479-734FB29EC5DF}"/>
                </a:ext>
              </a:extLst>
            </p:cNvPr>
            <p:cNvSpPr/>
            <p:nvPr/>
          </p:nvSpPr>
          <p:spPr>
            <a:xfrm>
              <a:off x="1438036" y="3238245"/>
              <a:ext cx="23717" cy="11543"/>
            </a:xfrm>
            <a:custGeom>
              <a:avLst/>
              <a:gdLst/>
              <a:ahLst/>
              <a:cxnLst/>
              <a:rect l="l" t="t" r="r" b="b"/>
              <a:pathLst>
                <a:path w="376" h="183" extrusionOk="0">
                  <a:moveTo>
                    <a:pt x="218" y="1"/>
                  </a:moveTo>
                  <a:cubicBezTo>
                    <a:pt x="206" y="13"/>
                    <a:pt x="194" y="13"/>
                    <a:pt x="206" y="25"/>
                  </a:cubicBezTo>
                  <a:lnTo>
                    <a:pt x="291" y="122"/>
                  </a:lnTo>
                  <a:lnTo>
                    <a:pt x="49" y="49"/>
                  </a:lnTo>
                  <a:cubicBezTo>
                    <a:pt x="43" y="43"/>
                    <a:pt x="37" y="40"/>
                    <a:pt x="31" y="40"/>
                  </a:cubicBezTo>
                  <a:cubicBezTo>
                    <a:pt x="25" y="40"/>
                    <a:pt x="19" y="43"/>
                    <a:pt x="13" y="49"/>
                  </a:cubicBezTo>
                  <a:cubicBezTo>
                    <a:pt x="1" y="49"/>
                    <a:pt x="1" y="73"/>
                    <a:pt x="13" y="73"/>
                  </a:cubicBezTo>
                  <a:lnTo>
                    <a:pt x="25" y="86"/>
                  </a:lnTo>
                  <a:lnTo>
                    <a:pt x="339" y="182"/>
                  </a:lnTo>
                  <a:lnTo>
                    <a:pt x="375" y="182"/>
                  </a:lnTo>
                  <a:lnTo>
                    <a:pt x="375" y="158"/>
                  </a:lnTo>
                  <a:lnTo>
                    <a:pt x="254" y="13"/>
                  </a:lnTo>
                  <a:cubicBezTo>
                    <a:pt x="242" y="1"/>
                    <a:pt x="230" y="1"/>
                    <a:pt x="21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2083;p60">
              <a:extLst>
                <a:ext uri="{FF2B5EF4-FFF2-40B4-BE49-F238E27FC236}">
                  <a16:creationId xmlns:a16="http://schemas.microsoft.com/office/drawing/2014/main" id="{B6FE70E4-104B-4741-B5F3-42D0969A7CBD}"/>
                </a:ext>
              </a:extLst>
            </p:cNvPr>
            <p:cNvSpPr/>
            <p:nvPr/>
          </p:nvSpPr>
          <p:spPr>
            <a:xfrm>
              <a:off x="1302358" y="3183558"/>
              <a:ext cx="122812" cy="65285"/>
            </a:xfrm>
            <a:custGeom>
              <a:avLst/>
              <a:gdLst/>
              <a:ahLst/>
              <a:cxnLst/>
              <a:rect l="l" t="t" r="r" b="b"/>
              <a:pathLst>
                <a:path w="1947" h="1035" extrusionOk="0">
                  <a:moveTo>
                    <a:pt x="972" y="1"/>
                  </a:moveTo>
                  <a:cubicBezTo>
                    <a:pt x="756" y="1"/>
                    <a:pt x="538" y="52"/>
                    <a:pt x="339" y="155"/>
                  </a:cubicBezTo>
                  <a:cubicBezTo>
                    <a:pt x="0" y="360"/>
                    <a:pt x="0" y="687"/>
                    <a:pt x="339" y="880"/>
                  </a:cubicBezTo>
                  <a:cubicBezTo>
                    <a:pt x="538" y="983"/>
                    <a:pt x="756" y="1034"/>
                    <a:pt x="972" y="1034"/>
                  </a:cubicBezTo>
                  <a:cubicBezTo>
                    <a:pt x="1188" y="1034"/>
                    <a:pt x="1402" y="983"/>
                    <a:pt x="1596" y="880"/>
                  </a:cubicBezTo>
                  <a:cubicBezTo>
                    <a:pt x="1946" y="675"/>
                    <a:pt x="1946" y="348"/>
                    <a:pt x="1596" y="155"/>
                  </a:cubicBezTo>
                  <a:cubicBezTo>
                    <a:pt x="1402" y="52"/>
                    <a:pt x="1188" y="1"/>
                    <a:pt x="972"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2084;p60">
              <a:extLst>
                <a:ext uri="{FF2B5EF4-FFF2-40B4-BE49-F238E27FC236}">
                  <a16:creationId xmlns:a16="http://schemas.microsoft.com/office/drawing/2014/main" id="{573B0914-891A-4E99-9FD9-7ECAE46FFB12}"/>
                </a:ext>
              </a:extLst>
            </p:cNvPr>
            <p:cNvSpPr/>
            <p:nvPr/>
          </p:nvSpPr>
          <p:spPr>
            <a:xfrm>
              <a:off x="1335851" y="3195101"/>
              <a:ext cx="72539" cy="37405"/>
            </a:xfrm>
            <a:custGeom>
              <a:avLst/>
              <a:gdLst/>
              <a:ahLst/>
              <a:cxnLst/>
              <a:rect l="l" t="t" r="r" b="b"/>
              <a:pathLst>
                <a:path w="1150" h="593" extrusionOk="0">
                  <a:moveTo>
                    <a:pt x="360" y="0"/>
                  </a:moveTo>
                  <a:cubicBezTo>
                    <a:pt x="179" y="0"/>
                    <a:pt x="13" y="115"/>
                    <a:pt x="13" y="274"/>
                  </a:cubicBezTo>
                  <a:cubicBezTo>
                    <a:pt x="1" y="371"/>
                    <a:pt x="25" y="467"/>
                    <a:pt x="73" y="552"/>
                  </a:cubicBezTo>
                  <a:cubicBezTo>
                    <a:pt x="200" y="579"/>
                    <a:pt x="321" y="593"/>
                    <a:pt x="444" y="593"/>
                  </a:cubicBezTo>
                  <a:cubicBezTo>
                    <a:pt x="485" y="593"/>
                    <a:pt x="527" y="591"/>
                    <a:pt x="569" y="588"/>
                  </a:cubicBezTo>
                  <a:cubicBezTo>
                    <a:pt x="920" y="588"/>
                    <a:pt x="1149" y="419"/>
                    <a:pt x="992" y="298"/>
                  </a:cubicBezTo>
                  <a:cubicBezTo>
                    <a:pt x="916" y="248"/>
                    <a:pt x="829" y="226"/>
                    <a:pt x="737" y="226"/>
                  </a:cubicBezTo>
                  <a:cubicBezTo>
                    <a:pt x="698" y="226"/>
                    <a:pt x="658" y="230"/>
                    <a:pt x="617" y="238"/>
                  </a:cubicBezTo>
                  <a:cubicBezTo>
                    <a:pt x="642" y="201"/>
                    <a:pt x="678" y="93"/>
                    <a:pt x="521" y="32"/>
                  </a:cubicBezTo>
                  <a:cubicBezTo>
                    <a:pt x="468" y="10"/>
                    <a:pt x="413" y="0"/>
                    <a:pt x="3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2085;p60">
              <a:extLst>
                <a:ext uri="{FF2B5EF4-FFF2-40B4-BE49-F238E27FC236}">
                  <a16:creationId xmlns:a16="http://schemas.microsoft.com/office/drawing/2014/main" id="{290CBD15-7782-4D5F-AA43-90845A9EAE33}"/>
                </a:ext>
              </a:extLst>
            </p:cNvPr>
            <p:cNvSpPr/>
            <p:nvPr/>
          </p:nvSpPr>
          <p:spPr>
            <a:xfrm>
              <a:off x="1210077" y="3131330"/>
              <a:ext cx="127417" cy="66042"/>
            </a:xfrm>
            <a:custGeom>
              <a:avLst/>
              <a:gdLst/>
              <a:ahLst/>
              <a:cxnLst/>
              <a:rect l="l" t="t" r="r" b="b"/>
              <a:pathLst>
                <a:path w="2020" h="1047" extrusionOk="0">
                  <a:moveTo>
                    <a:pt x="1013" y="0"/>
                  </a:moveTo>
                  <a:cubicBezTo>
                    <a:pt x="806" y="0"/>
                    <a:pt x="599" y="46"/>
                    <a:pt x="412" y="137"/>
                  </a:cubicBezTo>
                  <a:cubicBezTo>
                    <a:pt x="37" y="330"/>
                    <a:pt x="1" y="656"/>
                    <a:pt x="339" y="874"/>
                  </a:cubicBezTo>
                  <a:cubicBezTo>
                    <a:pt x="550" y="989"/>
                    <a:pt x="782" y="1047"/>
                    <a:pt x="1014" y="1047"/>
                  </a:cubicBezTo>
                  <a:cubicBezTo>
                    <a:pt x="1220" y="1047"/>
                    <a:pt x="1427" y="1001"/>
                    <a:pt x="1620" y="910"/>
                  </a:cubicBezTo>
                  <a:cubicBezTo>
                    <a:pt x="1995" y="717"/>
                    <a:pt x="2019" y="391"/>
                    <a:pt x="1693" y="173"/>
                  </a:cubicBezTo>
                  <a:cubicBezTo>
                    <a:pt x="1482" y="58"/>
                    <a:pt x="1247" y="0"/>
                    <a:pt x="1013"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2086;p60">
              <a:extLst>
                <a:ext uri="{FF2B5EF4-FFF2-40B4-BE49-F238E27FC236}">
                  <a16:creationId xmlns:a16="http://schemas.microsoft.com/office/drawing/2014/main" id="{8FD1F0D6-FCE0-40F7-9089-890C11B4F1AA}"/>
                </a:ext>
              </a:extLst>
            </p:cNvPr>
            <p:cNvSpPr/>
            <p:nvPr/>
          </p:nvSpPr>
          <p:spPr>
            <a:xfrm>
              <a:off x="1236001" y="3149622"/>
              <a:ext cx="32863" cy="17220"/>
            </a:xfrm>
            <a:custGeom>
              <a:avLst/>
              <a:gdLst/>
              <a:ahLst/>
              <a:cxnLst/>
              <a:rect l="l" t="t" r="r" b="b"/>
              <a:pathLst>
                <a:path w="521" h="273" extrusionOk="0">
                  <a:moveTo>
                    <a:pt x="375" y="1"/>
                  </a:moveTo>
                  <a:cubicBezTo>
                    <a:pt x="342" y="1"/>
                    <a:pt x="309" y="10"/>
                    <a:pt x="279" y="28"/>
                  </a:cubicBezTo>
                  <a:lnTo>
                    <a:pt x="61" y="137"/>
                  </a:lnTo>
                  <a:cubicBezTo>
                    <a:pt x="1" y="173"/>
                    <a:pt x="1" y="221"/>
                    <a:pt x="49" y="246"/>
                  </a:cubicBezTo>
                  <a:cubicBezTo>
                    <a:pt x="79" y="264"/>
                    <a:pt x="109" y="273"/>
                    <a:pt x="140" y="273"/>
                  </a:cubicBezTo>
                  <a:cubicBezTo>
                    <a:pt x="170" y="273"/>
                    <a:pt x="200" y="264"/>
                    <a:pt x="230" y="246"/>
                  </a:cubicBezTo>
                  <a:lnTo>
                    <a:pt x="460" y="137"/>
                  </a:lnTo>
                  <a:cubicBezTo>
                    <a:pt x="508" y="101"/>
                    <a:pt x="520" y="52"/>
                    <a:pt x="472" y="28"/>
                  </a:cubicBezTo>
                  <a:cubicBezTo>
                    <a:pt x="442" y="10"/>
                    <a:pt x="409" y="1"/>
                    <a:pt x="3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2087;p60">
              <a:extLst>
                <a:ext uri="{FF2B5EF4-FFF2-40B4-BE49-F238E27FC236}">
                  <a16:creationId xmlns:a16="http://schemas.microsoft.com/office/drawing/2014/main" id="{29EA3725-1E09-411D-A6F2-766EDADF7E5B}"/>
                </a:ext>
              </a:extLst>
            </p:cNvPr>
            <p:cNvSpPr/>
            <p:nvPr/>
          </p:nvSpPr>
          <p:spPr>
            <a:xfrm>
              <a:off x="1251266" y="3152398"/>
              <a:ext cx="56454" cy="30088"/>
            </a:xfrm>
            <a:custGeom>
              <a:avLst/>
              <a:gdLst/>
              <a:ahLst/>
              <a:cxnLst/>
              <a:rect l="l" t="t" r="r" b="b"/>
              <a:pathLst>
                <a:path w="895" h="477" extrusionOk="0">
                  <a:moveTo>
                    <a:pt x="810" y="0"/>
                  </a:moveTo>
                  <a:cubicBezTo>
                    <a:pt x="786" y="0"/>
                    <a:pt x="764" y="6"/>
                    <a:pt x="750" y="20"/>
                  </a:cubicBezTo>
                  <a:cubicBezTo>
                    <a:pt x="738" y="32"/>
                    <a:pt x="726" y="32"/>
                    <a:pt x="713" y="44"/>
                  </a:cubicBezTo>
                  <a:cubicBezTo>
                    <a:pt x="697" y="44"/>
                    <a:pt x="681" y="50"/>
                    <a:pt x="662" y="50"/>
                  </a:cubicBezTo>
                  <a:cubicBezTo>
                    <a:pt x="652" y="50"/>
                    <a:pt x="641" y="48"/>
                    <a:pt x="629" y="44"/>
                  </a:cubicBezTo>
                  <a:cubicBezTo>
                    <a:pt x="556" y="44"/>
                    <a:pt x="448" y="57"/>
                    <a:pt x="411" y="57"/>
                  </a:cubicBezTo>
                  <a:cubicBezTo>
                    <a:pt x="375" y="69"/>
                    <a:pt x="351" y="69"/>
                    <a:pt x="315" y="81"/>
                  </a:cubicBezTo>
                  <a:lnTo>
                    <a:pt x="302" y="81"/>
                  </a:lnTo>
                  <a:lnTo>
                    <a:pt x="24" y="226"/>
                  </a:lnTo>
                  <a:cubicBezTo>
                    <a:pt x="0" y="238"/>
                    <a:pt x="0" y="262"/>
                    <a:pt x="24" y="274"/>
                  </a:cubicBezTo>
                  <a:lnTo>
                    <a:pt x="315" y="468"/>
                  </a:lnTo>
                  <a:cubicBezTo>
                    <a:pt x="333" y="474"/>
                    <a:pt x="354" y="477"/>
                    <a:pt x="375" y="477"/>
                  </a:cubicBezTo>
                  <a:cubicBezTo>
                    <a:pt x="396" y="477"/>
                    <a:pt x="417" y="474"/>
                    <a:pt x="435" y="468"/>
                  </a:cubicBezTo>
                  <a:cubicBezTo>
                    <a:pt x="448" y="468"/>
                    <a:pt x="448" y="455"/>
                    <a:pt x="460" y="443"/>
                  </a:cubicBezTo>
                  <a:cubicBezTo>
                    <a:pt x="472" y="449"/>
                    <a:pt x="487" y="452"/>
                    <a:pt x="502" y="452"/>
                  </a:cubicBezTo>
                  <a:cubicBezTo>
                    <a:pt x="517" y="452"/>
                    <a:pt x="532" y="449"/>
                    <a:pt x="544" y="443"/>
                  </a:cubicBezTo>
                  <a:cubicBezTo>
                    <a:pt x="556" y="431"/>
                    <a:pt x="568" y="419"/>
                    <a:pt x="568" y="407"/>
                  </a:cubicBezTo>
                  <a:cubicBezTo>
                    <a:pt x="583" y="412"/>
                    <a:pt x="596" y="415"/>
                    <a:pt x="609" y="415"/>
                  </a:cubicBezTo>
                  <a:cubicBezTo>
                    <a:pt x="627" y="415"/>
                    <a:pt x="644" y="409"/>
                    <a:pt x="665" y="395"/>
                  </a:cubicBezTo>
                  <a:cubicBezTo>
                    <a:pt x="689" y="395"/>
                    <a:pt x="701" y="371"/>
                    <a:pt x="689" y="359"/>
                  </a:cubicBezTo>
                  <a:cubicBezTo>
                    <a:pt x="726" y="359"/>
                    <a:pt x="750" y="359"/>
                    <a:pt x="786" y="347"/>
                  </a:cubicBezTo>
                  <a:cubicBezTo>
                    <a:pt x="822" y="322"/>
                    <a:pt x="822" y="298"/>
                    <a:pt x="786" y="274"/>
                  </a:cubicBezTo>
                  <a:lnTo>
                    <a:pt x="617" y="165"/>
                  </a:lnTo>
                  <a:cubicBezTo>
                    <a:pt x="641" y="165"/>
                    <a:pt x="713" y="153"/>
                    <a:pt x="750" y="153"/>
                  </a:cubicBezTo>
                  <a:cubicBezTo>
                    <a:pt x="774" y="141"/>
                    <a:pt x="798" y="141"/>
                    <a:pt x="810" y="129"/>
                  </a:cubicBezTo>
                  <a:cubicBezTo>
                    <a:pt x="834" y="117"/>
                    <a:pt x="858" y="93"/>
                    <a:pt x="871" y="81"/>
                  </a:cubicBezTo>
                  <a:cubicBezTo>
                    <a:pt x="883" y="57"/>
                    <a:pt x="895" y="20"/>
                    <a:pt x="858" y="8"/>
                  </a:cubicBezTo>
                  <a:cubicBezTo>
                    <a:pt x="843" y="3"/>
                    <a:pt x="826" y="0"/>
                    <a:pt x="8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2088;p60">
              <a:extLst>
                <a:ext uri="{FF2B5EF4-FFF2-40B4-BE49-F238E27FC236}">
                  <a16:creationId xmlns:a16="http://schemas.microsoft.com/office/drawing/2014/main" id="{F514DC64-D4B0-412F-92CF-869A5BCC7127}"/>
                </a:ext>
              </a:extLst>
            </p:cNvPr>
            <p:cNvSpPr/>
            <p:nvPr/>
          </p:nvSpPr>
          <p:spPr>
            <a:xfrm>
              <a:off x="3890647" y="2664560"/>
              <a:ext cx="119027" cy="66421"/>
            </a:xfrm>
            <a:custGeom>
              <a:avLst/>
              <a:gdLst/>
              <a:ahLst/>
              <a:cxnLst/>
              <a:rect l="l" t="t" r="r" b="b"/>
              <a:pathLst>
                <a:path w="1887" h="1053" extrusionOk="0">
                  <a:moveTo>
                    <a:pt x="357" y="34"/>
                  </a:moveTo>
                  <a:cubicBezTo>
                    <a:pt x="418" y="34"/>
                    <a:pt x="478" y="49"/>
                    <a:pt x="533" y="79"/>
                  </a:cubicBezTo>
                  <a:lnTo>
                    <a:pt x="1729" y="768"/>
                  </a:lnTo>
                  <a:cubicBezTo>
                    <a:pt x="1826" y="804"/>
                    <a:pt x="1826" y="937"/>
                    <a:pt x="1729" y="974"/>
                  </a:cubicBezTo>
                  <a:lnTo>
                    <a:pt x="1717" y="974"/>
                  </a:lnTo>
                  <a:cubicBezTo>
                    <a:pt x="1663" y="1004"/>
                    <a:pt x="1602" y="1019"/>
                    <a:pt x="1542" y="1019"/>
                  </a:cubicBezTo>
                  <a:cubicBezTo>
                    <a:pt x="1482" y="1019"/>
                    <a:pt x="1421" y="1004"/>
                    <a:pt x="1367" y="974"/>
                  </a:cubicBezTo>
                  <a:lnTo>
                    <a:pt x="170" y="285"/>
                  </a:lnTo>
                  <a:cubicBezTo>
                    <a:pt x="73" y="260"/>
                    <a:pt x="73" y="115"/>
                    <a:pt x="170" y="91"/>
                  </a:cubicBezTo>
                  <a:lnTo>
                    <a:pt x="182" y="79"/>
                  </a:lnTo>
                  <a:cubicBezTo>
                    <a:pt x="237" y="49"/>
                    <a:pt x="297" y="34"/>
                    <a:pt x="357" y="34"/>
                  </a:cubicBezTo>
                  <a:close/>
                  <a:moveTo>
                    <a:pt x="359" y="1"/>
                  </a:moveTo>
                  <a:cubicBezTo>
                    <a:pt x="285" y="1"/>
                    <a:pt x="212" y="19"/>
                    <a:pt x="146" y="55"/>
                  </a:cubicBezTo>
                  <a:lnTo>
                    <a:pt x="134" y="67"/>
                  </a:lnTo>
                  <a:cubicBezTo>
                    <a:pt x="1" y="103"/>
                    <a:pt x="1" y="273"/>
                    <a:pt x="134" y="309"/>
                  </a:cubicBezTo>
                  <a:lnTo>
                    <a:pt x="1318" y="998"/>
                  </a:lnTo>
                  <a:cubicBezTo>
                    <a:pt x="1385" y="1034"/>
                    <a:pt x="1460" y="1052"/>
                    <a:pt x="1536" y="1052"/>
                  </a:cubicBezTo>
                  <a:cubicBezTo>
                    <a:pt x="1611" y="1052"/>
                    <a:pt x="1687" y="1034"/>
                    <a:pt x="1754" y="998"/>
                  </a:cubicBezTo>
                  <a:lnTo>
                    <a:pt x="1766" y="998"/>
                  </a:lnTo>
                  <a:cubicBezTo>
                    <a:pt x="1886" y="949"/>
                    <a:pt x="1886" y="780"/>
                    <a:pt x="1766" y="744"/>
                  </a:cubicBezTo>
                  <a:lnTo>
                    <a:pt x="581" y="55"/>
                  </a:lnTo>
                  <a:cubicBezTo>
                    <a:pt x="509" y="19"/>
                    <a:pt x="433" y="1"/>
                    <a:pt x="359"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2089;p60">
              <a:extLst>
                <a:ext uri="{FF2B5EF4-FFF2-40B4-BE49-F238E27FC236}">
                  <a16:creationId xmlns:a16="http://schemas.microsoft.com/office/drawing/2014/main" id="{0F8CFA3A-E1EB-4F1D-B385-3DE49911CF78}"/>
                </a:ext>
              </a:extLst>
            </p:cNvPr>
            <p:cNvSpPr/>
            <p:nvPr/>
          </p:nvSpPr>
          <p:spPr>
            <a:xfrm>
              <a:off x="3937954" y="2690863"/>
              <a:ext cx="61059" cy="33620"/>
            </a:xfrm>
            <a:custGeom>
              <a:avLst/>
              <a:gdLst/>
              <a:ahLst/>
              <a:cxnLst/>
              <a:rect l="l" t="t" r="r" b="b"/>
              <a:pathLst>
                <a:path w="968" h="533" extrusionOk="0">
                  <a:moveTo>
                    <a:pt x="266" y="1"/>
                  </a:moveTo>
                  <a:lnTo>
                    <a:pt x="0" y="146"/>
                  </a:lnTo>
                  <a:lnTo>
                    <a:pt x="580" y="484"/>
                  </a:lnTo>
                  <a:cubicBezTo>
                    <a:pt x="628" y="518"/>
                    <a:pt x="687" y="533"/>
                    <a:pt x="749" y="533"/>
                  </a:cubicBezTo>
                  <a:cubicBezTo>
                    <a:pt x="797" y="533"/>
                    <a:pt x="847" y="524"/>
                    <a:pt x="895" y="508"/>
                  </a:cubicBezTo>
                  <a:cubicBezTo>
                    <a:pt x="967" y="472"/>
                    <a:pt x="943" y="387"/>
                    <a:pt x="834" y="327"/>
                  </a:cubicBezTo>
                  <a:lnTo>
                    <a:pt x="266"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2090;p60">
              <a:extLst>
                <a:ext uri="{FF2B5EF4-FFF2-40B4-BE49-F238E27FC236}">
                  <a16:creationId xmlns:a16="http://schemas.microsoft.com/office/drawing/2014/main" id="{075F2E13-00CF-4A36-898C-2EE3D389309C}"/>
                </a:ext>
              </a:extLst>
            </p:cNvPr>
            <p:cNvSpPr/>
            <p:nvPr/>
          </p:nvSpPr>
          <p:spPr>
            <a:xfrm>
              <a:off x="3810602" y="2630624"/>
              <a:ext cx="14571" cy="8452"/>
            </a:xfrm>
            <a:custGeom>
              <a:avLst/>
              <a:gdLst/>
              <a:ahLst/>
              <a:cxnLst/>
              <a:rect l="l" t="t" r="r" b="b"/>
              <a:pathLst>
                <a:path w="231" h="134" extrusionOk="0">
                  <a:moveTo>
                    <a:pt x="97" y="1"/>
                  </a:moveTo>
                  <a:lnTo>
                    <a:pt x="1" y="49"/>
                  </a:lnTo>
                  <a:lnTo>
                    <a:pt x="134" y="134"/>
                  </a:lnTo>
                  <a:lnTo>
                    <a:pt x="230" y="73"/>
                  </a:lnTo>
                  <a:lnTo>
                    <a:pt x="97"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2091;p60">
              <a:extLst>
                <a:ext uri="{FF2B5EF4-FFF2-40B4-BE49-F238E27FC236}">
                  <a16:creationId xmlns:a16="http://schemas.microsoft.com/office/drawing/2014/main" id="{0510136D-57AB-4A61-AF79-EFFC94E5CFC0}"/>
                </a:ext>
              </a:extLst>
            </p:cNvPr>
            <p:cNvSpPr/>
            <p:nvPr/>
          </p:nvSpPr>
          <p:spPr>
            <a:xfrm>
              <a:off x="3821326" y="2632138"/>
              <a:ext cx="22140" cy="12300"/>
            </a:xfrm>
            <a:custGeom>
              <a:avLst/>
              <a:gdLst/>
              <a:ahLst/>
              <a:cxnLst/>
              <a:rect l="l" t="t" r="r" b="b"/>
              <a:pathLst>
                <a:path w="351" h="195" extrusionOk="0">
                  <a:moveTo>
                    <a:pt x="218" y="1"/>
                  </a:moveTo>
                  <a:lnTo>
                    <a:pt x="0" y="122"/>
                  </a:lnTo>
                  <a:lnTo>
                    <a:pt x="133" y="194"/>
                  </a:lnTo>
                  <a:lnTo>
                    <a:pt x="351" y="73"/>
                  </a:lnTo>
                  <a:lnTo>
                    <a:pt x="218"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2092;p60">
              <a:extLst>
                <a:ext uri="{FF2B5EF4-FFF2-40B4-BE49-F238E27FC236}">
                  <a16:creationId xmlns:a16="http://schemas.microsoft.com/office/drawing/2014/main" id="{EFCC0431-7A51-42F0-934C-908253FF292A}"/>
                </a:ext>
              </a:extLst>
            </p:cNvPr>
            <p:cNvSpPr/>
            <p:nvPr/>
          </p:nvSpPr>
          <p:spPr>
            <a:xfrm>
              <a:off x="3831985" y="2633715"/>
              <a:ext cx="29773" cy="17599"/>
            </a:xfrm>
            <a:custGeom>
              <a:avLst/>
              <a:gdLst/>
              <a:ahLst/>
              <a:cxnLst/>
              <a:rect l="l" t="t" r="r" b="b"/>
              <a:pathLst>
                <a:path w="472" h="279" extrusionOk="0">
                  <a:moveTo>
                    <a:pt x="327" y="0"/>
                  </a:moveTo>
                  <a:lnTo>
                    <a:pt x="0" y="193"/>
                  </a:lnTo>
                  <a:lnTo>
                    <a:pt x="133" y="278"/>
                  </a:lnTo>
                  <a:lnTo>
                    <a:pt x="472" y="85"/>
                  </a:lnTo>
                  <a:lnTo>
                    <a:pt x="327"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2093;p60">
              <a:extLst>
                <a:ext uri="{FF2B5EF4-FFF2-40B4-BE49-F238E27FC236}">
                  <a16:creationId xmlns:a16="http://schemas.microsoft.com/office/drawing/2014/main" id="{DC999188-27E1-4677-A07F-69C7F86193A0}"/>
                </a:ext>
              </a:extLst>
            </p:cNvPr>
            <p:cNvSpPr/>
            <p:nvPr/>
          </p:nvSpPr>
          <p:spPr>
            <a:xfrm>
              <a:off x="3841132" y="2634472"/>
              <a:ext cx="39676" cy="22897"/>
            </a:xfrm>
            <a:custGeom>
              <a:avLst/>
              <a:gdLst/>
              <a:ahLst/>
              <a:cxnLst/>
              <a:rect l="l" t="t" r="r" b="b"/>
              <a:pathLst>
                <a:path w="629" h="363" extrusionOk="0">
                  <a:moveTo>
                    <a:pt x="472" y="12"/>
                  </a:moveTo>
                  <a:lnTo>
                    <a:pt x="593" y="85"/>
                  </a:lnTo>
                  <a:lnTo>
                    <a:pt x="157" y="339"/>
                  </a:lnTo>
                  <a:lnTo>
                    <a:pt x="37" y="278"/>
                  </a:lnTo>
                  <a:lnTo>
                    <a:pt x="472" y="12"/>
                  </a:lnTo>
                  <a:close/>
                  <a:moveTo>
                    <a:pt x="472" y="0"/>
                  </a:moveTo>
                  <a:lnTo>
                    <a:pt x="0" y="278"/>
                  </a:lnTo>
                  <a:lnTo>
                    <a:pt x="157" y="363"/>
                  </a:lnTo>
                  <a:lnTo>
                    <a:pt x="629" y="85"/>
                  </a:lnTo>
                  <a:lnTo>
                    <a:pt x="472"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2094;p60">
              <a:extLst>
                <a:ext uri="{FF2B5EF4-FFF2-40B4-BE49-F238E27FC236}">
                  <a16:creationId xmlns:a16="http://schemas.microsoft.com/office/drawing/2014/main" id="{F060A790-8794-4A63-AB45-F053BC6D3389}"/>
                </a:ext>
              </a:extLst>
            </p:cNvPr>
            <p:cNvSpPr/>
            <p:nvPr/>
          </p:nvSpPr>
          <p:spPr>
            <a:xfrm>
              <a:off x="3851792" y="2636743"/>
              <a:ext cx="47308" cy="26745"/>
            </a:xfrm>
            <a:custGeom>
              <a:avLst/>
              <a:gdLst/>
              <a:ahLst/>
              <a:cxnLst/>
              <a:rect l="l" t="t" r="r" b="b"/>
              <a:pathLst>
                <a:path w="750" h="424" extrusionOk="0">
                  <a:moveTo>
                    <a:pt x="593" y="12"/>
                  </a:moveTo>
                  <a:lnTo>
                    <a:pt x="714" y="85"/>
                  </a:lnTo>
                  <a:lnTo>
                    <a:pt x="146" y="411"/>
                  </a:lnTo>
                  <a:lnTo>
                    <a:pt x="25" y="339"/>
                  </a:lnTo>
                  <a:lnTo>
                    <a:pt x="593" y="12"/>
                  </a:lnTo>
                  <a:close/>
                  <a:moveTo>
                    <a:pt x="593" y="0"/>
                  </a:moveTo>
                  <a:lnTo>
                    <a:pt x="0" y="339"/>
                  </a:lnTo>
                  <a:lnTo>
                    <a:pt x="158" y="423"/>
                  </a:lnTo>
                  <a:lnTo>
                    <a:pt x="750" y="85"/>
                  </a:lnTo>
                  <a:lnTo>
                    <a:pt x="593"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2095;p60">
              <a:extLst>
                <a:ext uri="{FF2B5EF4-FFF2-40B4-BE49-F238E27FC236}">
                  <a16:creationId xmlns:a16="http://schemas.microsoft.com/office/drawing/2014/main" id="{8B48F5F9-539D-45B8-9625-9CF968FF2C43}"/>
                </a:ext>
              </a:extLst>
            </p:cNvPr>
            <p:cNvSpPr/>
            <p:nvPr/>
          </p:nvSpPr>
          <p:spPr>
            <a:xfrm>
              <a:off x="3769476" y="2610440"/>
              <a:ext cx="15265" cy="8452"/>
            </a:xfrm>
            <a:custGeom>
              <a:avLst/>
              <a:gdLst/>
              <a:ahLst/>
              <a:cxnLst/>
              <a:rect l="l" t="t" r="r" b="b"/>
              <a:pathLst>
                <a:path w="242" h="134" extrusionOk="0">
                  <a:moveTo>
                    <a:pt x="121" y="0"/>
                  </a:moveTo>
                  <a:cubicBezTo>
                    <a:pt x="97" y="0"/>
                    <a:pt x="73" y="6"/>
                    <a:pt x="48" y="19"/>
                  </a:cubicBezTo>
                  <a:cubicBezTo>
                    <a:pt x="0" y="43"/>
                    <a:pt x="0" y="91"/>
                    <a:pt x="48" y="115"/>
                  </a:cubicBezTo>
                  <a:cubicBezTo>
                    <a:pt x="73" y="127"/>
                    <a:pt x="97" y="133"/>
                    <a:pt x="121" y="133"/>
                  </a:cubicBezTo>
                  <a:cubicBezTo>
                    <a:pt x="145" y="133"/>
                    <a:pt x="169" y="127"/>
                    <a:pt x="193" y="115"/>
                  </a:cubicBezTo>
                  <a:cubicBezTo>
                    <a:pt x="242" y="91"/>
                    <a:pt x="242" y="55"/>
                    <a:pt x="193" y="19"/>
                  </a:cubicBezTo>
                  <a:cubicBezTo>
                    <a:pt x="169" y="6"/>
                    <a:pt x="145" y="0"/>
                    <a:pt x="121"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2096;p60">
              <a:extLst>
                <a:ext uri="{FF2B5EF4-FFF2-40B4-BE49-F238E27FC236}">
                  <a16:creationId xmlns:a16="http://schemas.microsoft.com/office/drawing/2014/main" id="{C88953B4-6497-4983-9C1D-3E9CAF126050}"/>
                </a:ext>
              </a:extLst>
            </p:cNvPr>
            <p:cNvSpPr/>
            <p:nvPr/>
          </p:nvSpPr>
          <p:spPr>
            <a:xfrm>
              <a:off x="3770990" y="2600158"/>
              <a:ext cx="30530" cy="17409"/>
            </a:xfrm>
            <a:custGeom>
              <a:avLst/>
              <a:gdLst/>
              <a:ahLst/>
              <a:cxnLst/>
              <a:rect l="l" t="t" r="r" b="b"/>
              <a:pathLst>
                <a:path w="484" h="276" extrusionOk="0">
                  <a:moveTo>
                    <a:pt x="37" y="0"/>
                  </a:moveTo>
                  <a:cubicBezTo>
                    <a:pt x="12" y="0"/>
                    <a:pt x="0" y="12"/>
                    <a:pt x="0" y="24"/>
                  </a:cubicBezTo>
                  <a:cubicBezTo>
                    <a:pt x="0" y="36"/>
                    <a:pt x="12" y="36"/>
                    <a:pt x="37" y="36"/>
                  </a:cubicBezTo>
                  <a:cubicBezTo>
                    <a:pt x="133" y="36"/>
                    <a:pt x="230" y="61"/>
                    <a:pt x="315" y="109"/>
                  </a:cubicBezTo>
                  <a:cubicBezTo>
                    <a:pt x="375" y="133"/>
                    <a:pt x="411" y="194"/>
                    <a:pt x="423" y="254"/>
                  </a:cubicBezTo>
                  <a:cubicBezTo>
                    <a:pt x="423" y="266"/>
                    <a:pt x="423" y="266"/>
                    <a:pt x="435" y="266"/>
                  </a:cubicBezTo>
                  <a:cubicBezTo>
                    <a:pt x="435" y="272"/>
                    <a:pt x="438" y="275"/>
                    <a:pt x="443" y="275"/>
                  </a:cubicBezTo>
                  <a:cubicBezTo>
                    <a:pt x="447" y="275"/>
                    <a:pt x="454" y="272"/>
                    <a:pt x="460" y="266"/>
                  </a:cubicBezTo>
                  <a:cubicBezTo>
                    <a:pt x="472" y="266"/>
                    <a:pt x="484" y="266"/>
                    <a:pt x="484" y="254"/>
                  </a:cubicBezTo>
                  <a:cubicBezTo>
                    <a:pt x="472" y="169"/>
                    <a:pt x="423" y="109"/>
                    <a:pt x="351" y="85"/>
                  </a:cubicBezTo>
                  <a:cubicBezTo>
                    <a:pt x="254" y="24"/>
                    <a:pt x="145" y="0"/>
                    <a:pt x="3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2097;p60">
              <a:extLst>
                <a:ext uri="{FF2B5EF4-FFF2-40B4-BE49-F238E27FC236}">
                  <a16:creationId xmlns:a16="http://schemas.microsoft.com/office/drawing/2014/main" id="{4391D034-AAB7-4EB2-A929-D5E06377C370}"/>
                </a:ext>
              </a:extLst>
            </p:cNvPr>
            <p:cNvSpPr/>
            <p:nvPr/>
          </p:nvSpPr>
          <p:spPr>
            <a:xfrm>
              <a:off x="3770990" y="2592526"/>
              <a:ext cx="45037" cy="25231"/>
            </a:xfrm>
            <a:custGeom>
              <a:avLst/>
              <a:gdLst/>
              <a:ahLst/>
              <a:cxnLst/>
              <a:rect l="l" t="t" r="r" b="b"/>
              <a:pathLst>
                <a:path w="714" h="400" extrusionOk="0">
                  <a:moveTo>
                    <a:pt x="37" y="0"/>
                  </a:moveTo>
                  <a:cubicBezTo>
                    <a:pt x="12" y="0"/>
                    <a:pt x="0" y="0"/>
                    <a:pt x="0" y="12"/>
                  </a:cubicBezTo>
                  <a:cubicBezTo>
                    <a:pt x="0" y="25"/>
                    <a:pt x="12" y="37"/>
                    <a:pt x="37" y="37"/>
                  </a:cubicBezTo>
                  <a:cubicBezTo>
                    <a:pt x="375" y="37"/>
                    <a:pt x="653" y="194"/>
                    <a:pt x="653" y="387"/>
                  </a:cubicBezTo>
                  <a:cubicBezTo>
                    <a:pt x="653" y="387"/>
                    <a:pt x="653" y="399"/>
                    <a:pt x="653" y="399"/>
                  </a:cubicBezTo>
                  <a:lnTo>
                    <a:pt x="677" y="399"/>
                  </a:lnTo>
                  <a:cubicBezTo>
                    <a:pt x="701" y="399"/>
                    <a:pt x="713" y="387"/>
                    <a:pt x="713" y="375"/>
                  </a:cubicBezTo>
                  <a:cubicBezTo>
                    <a:pt x="713" y="170"/>
                    <a:pt x="411" y="0"/>
                    <a:pt x="37"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2098;p60">
              <a:extLst>
                <a:ext uri="{FF2B5EF4-FFF2-40B4-BE49-F238E27FC236}">
                  <a16:creationId xmlns:a16="http://schemas.microsoft.com/office/drawing/2014/main" id="{4710C50E-07D8-4F3A-BD6A-8980649107B2}"/>
                </a:ext>
              </a:extLst>
            </p:cNvPr>
            <p:cNvSpPr/>
            <p:nvPr/>
          </p:nvSpPr>
          <p:spPr>
            <a:xfrm>
              <a:off x="3770233" y="2583254"/>
              <a:ext cx="61816" cy="35260"/>
            </a:xfrm>
            <a:custGeom>
              <a:avLst/>
              <a:gdLst/>
              <a:ahLst/>
              <a:cxnLst/>
              <a:rect l="l" t="t" r="r" b="b"/>
              <a:pathLst>
                <a:path w="980" h="559" extrusionOk="0">
                  <a:moveTo>
                    <a:pt x="107" y="1"/>
                  </a:moveTo>
                  <a:cubicBezTo>
                    <a:pt x="88" y="1"/>
                    <a:pt x="68" y="1"/>
                    <a:pt x="49" y="2"/>
                  </a:cubicBezTo>
                  <a:lnTo>
                    <a:pt x="24" y="2"/>
                  </a:lnTo>
                  <a:cubicBezTo>
                    <a:pt x="12" y="2"/>
                    <a:pt x="0" y="14"/>
                    <a:pt x="0" y="14"/>
                  </a:cubicBezTo>
                  <a:cubicBezTo>
                    <a:pt x="0" y="26"/>
                    <a:pt x="0" y="26"/>
                    <a:pt x="12" y="26"/>
                  </a:cubicBezTo>
                  <a:cubicBezTo>
                    <a:pt x="12" y="33"/>
                    <a:pt x="15" y="36"/>
                    <a:pt x="20" y="36"/>
                  </a:cubicBezTo>
                  <a:cubicBezTo>
                    <a:pt x="24" y="36"/>
                    <a:pt x="30" y="33"/>
                    <a:pt x="36" y="26"/>
                  </a:cubicBezTo>
                  <a:lnTo>
                    <a:pt x="49" y="26"/>
                  </a:lnTo>
                  <a:cubicBezTo>
                    <a:pt x="266" y="26"/>
                    <a:pt x="472" y="75"/>
                    <a:pt x="665" y="184"/>
                  </a:cubicBezTo>
                  <a:cubicBezTo>
                    <a:pt x="810" y="244"/>
                    <a:pt x="907" y="377"/>
                    <a:pt x="919" y="534"/>
                  </a:cubicBezTo>
                  <a:cubicBezTo>
                    <a:pt x="919" y="546"/>
                    <a:pt x="931" y="558"/>
                    <a:pt x="955" y="558"/>
                  </a:cubicBezTo>
                  <a:cubicBezTo>
                    <a:pt x="967" y="558"/>
                    <a:pt x="979" y="546"/>
                    <a:pt x="979" y="534"/>
                  </a:cubicBezTo>
                  <a:cubicBezTo>
                    <a:pt x="967" y="365"/>
                    <a:pt x="858" y="220"/>
                    <a:pt x="713" y="147"/>
                  </a:cubicBezTo>
                  <a:cubicBezTo>
                    <a:pt x="525" y="59"/>
                    <a:pt x="317" y="1"/>
                    <a:pt x="107"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2099;p60">
              <a:extLst>
                <a:ext uri="{FF2B5EF4-FFF2-40B4-BE49-F238E27FC236}">
                  <a16:creationId xmlns:a16="http://schemas.microsoft.com/office/drawing/2014/main" id="{62A0B0B5-DDEC-4644-8097-EEF63CA7973F}"/>
                </a:ext>
              </a:extLst>
            </p:cNvPr>
            <p:cNvSpPr/>
            <p:nvPr/>
          </p:nvSpPr>
          <p:spPr>
            <a:xfrm>
              <a:off x="3692460" y="2548309"/>
              <a:ext cx="61059" cy="34377"/>
            </a:xfrm>
            <a:custGeom>
              <a:avLst/>
              <a:gdLst/>
              <a:ahLst/>
              <a:cxnLst/>
              <a:rect l="l" t="t" r="r" b="b"/>
              <a:pathLst>
                <a:path w="968" h="545" extrusionOk="0">
                  <a:moveTo>
                    <a:pt x="798" y="109"/>
                  </a:moveTo>
                  <a:lnTo>
                    <a:pt x="895" y="315"/>
                  </a:lnTo>
                  <a:lnTo>
                    <a:pt x="532" y="266"/>
                  </a:lnTo>
                  <a:lnTo>
                    <a:pt x="798" y="109"/>
                  </a:lnTo>
                  <a:close/>
                  <a:moveTo>
                    <a:pt x="448" y="315"/>
                  </a:moveTo>
                  <a:lnTo>
                    <a:pt x="544" y="520"/>
                  </a:lnTo>
                  <a:lnTo>
                    <a:pt x="194" y="460"/>
                  </a:lnTo>
                  <a:lnTo>
                    <a:pt x="448" y="315"/>
                  </a:lnTo>
                  <a:close/>
                  <a:moveTo>
                    <a:pt x="351" y="0"/>
                  </a:moveTo>
                  <a:cubicBezTo>
                    <a:pt x="339" y="0"/>
                    <a:pt x="327" y="12"/>
                    <a:pt x="339" y="24"/>
                  </a:cubicBezTo>
                  <a:lnTo>
                    <a:pt x="448" y="254"/>
                  </a:lnTo>
                  <a:lnTo>
                    <a:pt x="37" y="194"/>
                  </a:lnTo>
                  <a:cubicBezTo>
                    <a:pt x="33" y="190"/>
                    <a:pt x="30" y="189"/>
                    <a:pt x="26" y="189"/>
                  </a:cubicBezTo>
                  <a:cubicBezTo>
                    <a:pt x="17" y="189"/>
                    <a:pt x="9" y="197"/>
                    <a:pt x="0" y="206"/>
                  </a:cubicBezTo>
                  <a:cubicBezTo>
                    <a:pt x="0" y="206"/>
                    <a:pt x="0" y="218"/>
                    <a:pt x="0" y="218"/>
                  </a:cubicBezTo>
                  <a:lnTo>
                    <a:pt x="12" y="218"/>
                  </a:lnTo>
                  <a:lnTo>
                    <a:pt x="411" y="278"/>
                  </a:lnTo>
                  <a:lnTo>
                    <a:pt x="109" y="460"/>
                  </a:lnTo>
                  <a:cubicBezTo>
                    <a:pt x="109" y="460"/>
                    <a:pt x="97" y="460"/>
                    <a:pt x="109" y="472"/>
                  </a:cubicBezTo>
                  <a:lnTo>
                    <a:pt x="121" y="472"/>
                  </a:lnTo>
                  <a:lnTo>
                    <a:pt x="568" y="544"/>
                  </a:lnTo>
                  <a:lnTo>
                    <a:pt x="593" y="544"/>
                  </a:lnTo>
                  <a:cubicBezTo>
                    <a:pt x="617" y="544"/>
                    <a:pt x="617" y="544"/>
                    <a:pt x="617" y="532"/>
                  </a:cubicBezTo>
                  <a:lnTo>
                    <a:pt x="508" y="290"/>
                  </a:lnTo>
                  <a:lnTo>
                    <a:pt x="931" y="363"/>
                  </a:lnTo>
                  <a:lnTo>
                    <a:pt x="955" y="363"/>
                  </a:lnTo>
                  <a:cubicBezTo>
                    <a:pt x="955" y="363"/>
                    <a:pt x="967" y="351"/>
                    <a:pt x="955" y="339"/>
                  </a:cubicBezTo>
                  <a:lnTo>
                    <a:pt x="834" y="85"/>
                  </a:lnTo>
                  <a:cubicBezTo>
                    <a:pt x="822" y="73"/>
                    <a:pt x="822" y="73"/>
                    <a:pt x="810" y="73"/>
                  </a:cubicBezTo>
                  <a:cubicBezTo>
                    <a:pt x="804" y="67"/>
                    <a:pt x="801" y="64"/>
                    <a:pt x="798" y="64"/>
                  </a:cubicBezTo>
                  <a:cubicBezTo>
                    <a:pt x="795" y="64"/>
                    <a:pt x="792" y="67"/>
                    <a:pt x="786" y="73"/>
                  </a:cubicBezTo>
                  <a:lnTo>
                    <a:pt x="496" y="242"/>
                  </a:lnTo>
                  <a:lnTo>
                    <a:pt x="387" y="12"/>
                  </a:lnTo>
                  <a:cubicBezTo>
                    <a:pt x="375" y="0"/>
                    <a:pt x="363" y="0"/>
                    <a:pt x="351"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100;p60">
              <a:extLst>
                <a:ext uri="{FF2B5EF4-FFF2-40B4-BE49-F238E27FC236}">
                  <a16:creationId xmlns:a16="http://schemas.microsoft.com/office/drawing/2014/main" id="{2930FE23-C086-42B5-ACA8-12217BFCA327}"/>
                </a:ext>
              </a:extLst>
            </p:cNvPr>
            <p:cNvSpPr/>
            <p:nvPr/>
          </p:nvSpPr>
          <p:spPr>
            <a:xfrm>
              <a:off x="2962095" y="2129730"/>
              <a:ext cx="47308" cy="31350"/>
            </a:xfrm>
            <a:custGeom>
              <a:avLst/>
              <a:gdLst/>
              <a:ahLst/>
              <a:cxnLst/>
              <a:rect l="l" t="t" r="r" b="b"/>
              <a:pathLst>
                <a:path w="750" h="497" extrusionOk="0">
                  <a:moveTo>
                    <a:pt x="520" y="1"/>
                  </a:moveTo>
                  <a:lnTo>
                    <a:pt x="447" y="49"/>
                  </a:lnTo>
                  <a:lnTo>
                    <a:pt x="617" y="109"/>
                  </a:lnTo>
                  <a:lnTo>
                    <a:pt x="194" y="351"/>
                  </a:lnTo>
                  <a:lnTo>
                    <a:pt x="73" y="279"/>
                  </a:lnTo>
                  <a:lnTo>
                    <a:pt x="0" y="315"/>
                  </a:lnTo>
                  <a:lnTo>
                    <a:pt x="314" y="496"/>
                  </a:lnTo>
                  <a:lnTo>
                    <a:pt x="375" y="460"/>
                  </a:lnTo>
                  <a:lnTo>
                    <a:pt x="254" y="387"/>
                  </a:lnTo>
                  <a:lnTo>
                    <a:pt x="750" y="109"/>
                  </a:lnTo>
                  <a:lnTo>
                    <a:pt x="677" y="61"/>
                  </a:lnTo>
                  <a:lnTo>
                    <a:pt x="520"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2101;p60">
              <a:extLst>
                <a:ext uri="{FF2B5EF4-FFF2-40B4-BE49-F238E27FC236}">
                  <a16:creationId xmlns:a16="http://schemas.microsoft.com/office/drawing/2014/main" id="{44CE13FC-A056-484B-8746-F6CBB7906569}"/>
                </a:ext>
              </a:extLst>
            </p:cNvPr>
            <p:cNvSpPr/>
            <p:nvPr/>
          </p:nvSpPr>
          <p:spPr>
            <a:xfrm>
              <a:off x="2995589" y="2145751"/>
              <a:ext cx="52670" cy="25988"/>
            </a:xfrm>
            <a:custGeom>
              <a:avLst/>
              <a:gdLst/>
              <a:ahLst/>
              <a:cxnLst/>
              <a:rect l="l" t="t" r="r" b="b"/>
              <a:pathLst>
                <a:path w="835" h="412" extrusionOk="0">
                  <a:moveTo>
                    <a:pt x="472" y="0"/>
                  </a:moveTo>
                  <a:lnTo>
                    <a:pt x="412" y="37"/>
                  </a:lnTo>
                  <a:lnTo>
                    <a:pt x="678" y="194"/>
                  </a:lnTo>
                  <a:lnTo>
                    <a:pt x="1" y="363"/>
                  </a:lnTo>
                  <a:lnTo>
                    <a:pt x="73" y="411"/>
                  </a:lnTo>
                  <a:lnTo>
                    <a:pt x="799" y="230"/>
                  </a:lnTo>
                  <a:lnTo>
                    <a:pt x="835" y="206"/>
                  </a:lnTo>
                  <a:lnTo>
                    <a:pt x="472"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2102;p60">
              <a:extLst>
                <a:ext uri="{FF2B5EF4-FFF2-40B4-BE49-F238E27FC236}">
                  <a16:creationId xmlns:a16="http://schemas.microsoft.com/office/drawing/2014/main" id="{FC09E22B-B7CE-4F32-927B-37837F6A5DA8}"/>
                </a:ext>
              </a:extLst>
            </p:cNvPr>
            <p:cNvSpPr/>
            <p:nvPr/>
          </p:nvSpPr>
          <p:spPr>
            <a:xfrm>
              <a:off x="3022333" y="2170162"/>
              <a:ext cx="30530" cy="17599"/>
            </a:xfrm>
            <a:custGeom>
              <a:avLst/>
              <a:gdLst/>
              <a:ahLst/>
              <a:cxnLst/>
              <a:rect l="l" t="t" r="r" b="b"/>
              <a:pathLst>
                <a:path w="484" h="279" extrusionOk="0">
                  <a:moveTo>
                    <a:pt x="399" y="0"/>
                  </a:moveTo>
                  <a:lnTo>
                    <a:pt x="302" y="61"/>
                  </a:lnTo>
                  <a:lnTo>
                    <a:pt x="387" y="97"/>
                  </a:lnTo>
                  <a:lnTo>
                    <a:pt x="483" y="49"/>
                  </a:lnTo>
                  <a:lnTo>
                    <a:pt x="399" y="0"/>
                  </a:lnTo>
                  <a:close/>
                  <a:moveTo>
                    <a:pt x="97" y="169"/>
                  </a:moveTo>
                  <a:lnTo>
                    <a:pt x="0" y="230"/>
                  </a:lnTo>
                  <a:lnTo>
                    <a:pt x="85" y="278"/>
                  </a:lnTo>
                  <a:lnTo>
                    <a:pt x="181" y="218"/>
                  </a:lnTo>
                  <a:lnTo>
                    <a:pt x="97" y="169"/>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2103;p60">
              <a:extLst>
                <a:ext uri="{FF2B5EF4-FFF2-40B4-BE49-F238E27FC236}">
                  <a16:creationId xmlns:a16="http://schemas.microsoft.com/office/drawing/2014/main" id="{9ACB9822-228C-4658-99FA-1286A0A0796B}"/>
                </a:ext>
              </a:extLst>
            </p:cNvPr>
            <p:cNvSpPr/>
            <p:nvPr/>
          </p:nvSpPr>
          <p:spPr>
            <a:xfrm>
              <a:off x="3038291" y="2173947"/>
              <a:ext cx="51156" cy="29016"/>
            </a:xfrm>
            <a:custGeom>
              <a:avLst/>
              <a:gdLst/>
              <a:ahLst/>
              <a:cxnLst/>
              <a:rect l="l" t="t" r="r" b="b"/>
              <a:pathLst>
                <a:path w="811" h="460" extrusionOk="0">
                  <a:moveTo>
                    <a:pt x="533" y="1"/>
                  </a:moveTo>
                  <a:lnTo>
                    <a:pt x="472" y="37"/>
                  </a:lnTo>
                  <a:cubicBezTo>
                    <a:pt x="508" y="49"/>
                    <a:pt x="545" y="61"/>
                    <a:pt x="569" y="73"/>
                  </a:cubicBezTo>
                  <a:cubicBezTo>
                    <a:pt x="593" y="73"/>
                    <a:pt x="617" y="85"/>
                    <a:pt x="641" y="97"/>
                  </a:cubicBezTo>
                  <a:cubicBezTo>
                    <a:pt x="678" y="122"/>
                    <a:pt x="702" y="146"/>
                    <a:pt x="702" y="170"/>
                  </a:cubicBezTo>
                  <a:cubicBezTo>
                    <a:pt x="714" y="182"/>
                    <a:pt x="702" y="206"/>
                    <a:pt x="666" y="218"/>
                  </a:cubicBezTo>
                  <a:cubicBezTo>
                    <a:pt x="641" y="230"/>
                    <a:pt x="605" y="242"/>
                    <a:pt x="581" y="242"/>
                  </a:cubicBezTo>
                  <a:cubicBezTo>
                    <a:pt x="533" y="230"/>
                    <a:pt x="496" y="218"/>
                    <a:pt x="472" y="206"/>
                  </a:cubicBezTo>
                  <a:lnTo>
                    <a:pt x="400" y="170"/>
                  </a:lnTo>
                  <a:lnTo>
                    <a:pt x="339" y="206"/>
                  </a:lnTo>
                  <a:lnTo>
                    <a:pt x="400" y="242"/>
                  </a:lnTo>
                  <a:cubicBezTo>
                    <a:pt x="448" y="267"/>
                    <a:pt x="472" y="291"/>
                    <a:pt x="472" y="315"/>
                  </a:cubicBezTo>
                  <a:cubicBezTo>
                    <a:pt x="472" y="339"/>
                    <a:pt x="460" y="351"/>
                    <a:pt x="424" y="375"/>
                  </a:cubicBezTo>
                  <a:cubicBezTo>
                    <a:pt x="400" y="387"/>
                    <a:pt x="351" y="400"/>
                    <a:pt x="315" y="400"/>
                  </a:cubicBezTo>
                  <a:cubicBezTo>
                    <a:pt x="267" y="387"/>
                    <a:pt x="218" y="375"/>
                    <a:pt x="182" y="351"/>
                  </a:cubicBezTo>
                  <a:cubicBezTo>
                    <a:pt x="158" y="339"/>
                    <a:pt x="134" y="327"/>
                    <a:pt x="110" y="303"/>
                  </a:cubicBezTo>
                  <a:cubicBezTo>
                    <a:pt x="98" y="291"/>
                    <a:pt x="73" y="267"/>
                    <a:pt x="73" y="242"/>
                  </a:cubicBezTo>
                  <a:lnTo>
                    <a:pt x="1" y="291"/>
                  </a:lnTo>
                  <a:cubicBezTo>
                    <a:pt x="13" y="303"/>
                    <a:pt x="37" y="327"/>
                    <a:pt x="49" y="339"/>
                  </a:cubicBezTo>
                  <a:cubicBezTo>
                    <a:pt x="73" y="363"/>
                    <a:pt x="98" y="375"/>
                    <a:pt x="122" y="387"/>
                  </a:cubicBezTo>
                  <a:cubicBezTo>
                    <a:pt x="182" y="424"/>
                    <a:pt x="255" y="448"/>
                    <a:pt x="327" y="460"/>
                  </a:cubicBezTo>
                  <a:cubicBezTo>
                    <a:pt x="388" y="460"/>
                    <a:pt x="448" y="448"/>
                    <a:pt x="508" y="412"/>
                  </a:cubicBezTo>
                  <a:cubicBezTo>
                    <a:pt x="533" y="400"/>
                    <a:pt x="557" y="375"/>
                    <a:pt x="569" y="351"/>
                  </a:cubicBezTo>
                  <a:cubicBezTo>
                    <a:pt x="569" y="315"/>
                    <a:pt x="557" y="291"/>
                    <a:pt x="533" y="267"/>
                  </a:cubicBezTo>
                  <a:lnTo>
                    <a:pt x="533" y="267"/>
                  </a:lnTo>
                  <a:cubicBezTo>
                    <a:pt x="569" y="279"/>
                    <a:pt x="605" y="291"/>
                    <a:pt x="641" y="291"/>
                  </a:cubicBezTo>
                  <a:cubicBezTo>
                    <a:pt x="690" y="291"/>
                    <a:pt x="714" y="279"/>
                    <a:pt x="750" y="254"/>
                  </a:cubicBezTo>
                  <a:cubicBezTo>
                    <a:pt x="799" y="230"/>
                    <a:pt x="811" y="206"/>
                    <a:pt x="811" y="170"/>
                  </a:cubicBezTo>
                  <a:cubicBezTo>
                    <a:pt x="799" y="134"/>
                    <a:pt x="762" y="97"/>
                    <a:pt x="714" y="73"/>
                  </a:cubicBezTo>
                  <a:cubicBezTo>
                    <a:pt x="690" y="61"/>
                    <a:pt x="666" y="49"/>
                    <a:pt x="629" y="37"/>
                  </a:cubicBezTo>
                  <a:lnTo>
                    <a:pt x="53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2104;p60">
              <a:extLst>
                <a:ext uri="{FF2B5EF4-FFF2-40B4-BE49-F238E27FC236}">
                  <a16:creationId xmlns:a16="http://schemas.microsoft.com/office/drawing/2014/main" id="{FF210B5E-45EE-43C5-ADE4-547F57180353}"/>
                </a:ext>
              </a:extLst>
            </p:cNvPr>
            <p:cNvSpPr/>
            <p:nvPr/>
          </p:nvSpPr>
          <p:spPr>
            <a:xfrm>
              <a:off x="3071848" y="2192996"/>
              <a:ext cx="48885" cy="28322"/>
            </a:xfrm>
            <a:custGeom>
              <a:avLst/>
              <a:gdLst/>
              <a:ahLst/>
              <a:cxnLst/>
              <a:rect l="l" t="t" r="r" b="b"/>
              <a:pathLst>
                <a:path w="775" h="449" extrusionOk="0">
                  <a:moveTo>
                    <a:pt x="520" y="61"/>
                  </a:moveTo>
                  <a:cubicBezTo>
                    <a:pt x="557" y="61"/>
                    <a:pt x="593" y="73"/>
                    <a:pt x="617" y="85"/>
                  </a:cubicBezTo>
                  <a:cubicBezTo>
                    <a:pt x="653" y="110"/>
                    <a:pt x="665" y="122"/>
                    <a:pt x="665" y="146"/>
                  </a:cubicBezTo>
                  <a:cubicBezTo>
                    <a:pt x="678" y="158"/>
                    <a:pt x="653" y="182"/>
                    <a:pt x="629" y="194"/>
                  </a:cubicBezTo>
                  <a:cubicBezTo>
                    <a:pt x="605" y="218"/>
                    <a:pt x="569" y="218"/>
                    <a:pt x="532" y="218"/>
                  </a:cubicBezTo>
                  <a:cubicBezTo>
                    <a:pt x="496" y="218"/>
                    <a:pt x="460" y="206"/>
                    <a:pt x="436" y="194"/>
                  </a:cubicBezTo>
                  <a:cubicBezTo>
                    <a:pt x="400" y="170"/>
                    <a:pt x="387" y="158"/>
                    <a:pt x="387" y="134"/>
                  </a:cubicBezTo>
                  <a:cubicBezTo>
                    <a:pt x="387" y="110"/>
                    <a:pt x="400" y="98"/>
                    <a:pt x="424" y="85"/>
                  </a:cubicBezTo>
                  <a:cubicBezTo>
                    <a:pt x="448" y="61"/>
                    <a:pt x="484" y="61"/>
                    <a:pt x="520" y="61"/>
                  </a:cubicBezTo>
                  <a:close/>
                  <a:moveTo>
                    <a:pt x="237" y="202"/>
                  </a:moveTo>
                  <a:cubicBezTo>
                    <a:pt x="247" y="202"/>
                    <a:pt x="257" y="203"/>
                    <a:pt x="267" y="206"/>
                  </a:cubicBezTo>
                  <a:cubicBezTo>
                    <a:pt x="303" y="206"/>
                    <a:pt x="339" y="206"/>
                    <a:pt x="375" y="230"/>
                  </a:cubicBezTo>
                  <a:cubicBezTo>
                    <a:pt x="412" y="255"/>
                    <a:pt x="436" y="279"/>
                    <a:pt x="436" y="303"/>
                  </a:cubicBezTo>
                  <a:cubicBezTo>
                    <a:pt x="436" y="315"/>
                    <a:pt x="424" y="339"/>
                    <a:pt x="387" y="363"/>
                  </a:cubicBezTo>
                  <a:cubicBezTo>
                    <a:pt x="351" y="376"/>
                    <a:pt x="315" y="388"/>
                    <a:pt x="279" y="388"/>
                  </a:cubicBezTo>
                  <a:cubicBezTo>
                    <a:pt x="230" y="388"/>
                    <a:pt x="194" y="376"/>
                    <a:pt x="158" y="351"/>
                  </a:cubicBezTo>
                  <a:cubicBezTo>
                    <a:pt x="134" y="339"/>
                    <a:pt x="109" y="315"/>
                    <a:pt x="109" y="291"/>
                  </a:cubicBezTo>
                  <a:cubicBezTo>
                    <a:pt x="109" y="267"/>
                    <a:pt x="122" y="243"/>
                    <a:pt x="158" y="230"/>
                  </a:cubicBezTo>
                  <a:cubicBezTo>
                    <a:pt x="184" y="213"/>
                    <a:pt x="211" y="202"/>
                    <a:pt x="237" y="202"/>
                  </a:cubicBezTo>
                  <a:close/>
                  <a:moveTo>
                    <a:pt x="508" y="1"/>
                  </a:moveTo>
                  <a:cubicBezTo>
                    <a:pt x="460" y="1"/>
                    <a:pt x="400" y="13"/>
                    <a:pt x="363" y="37"/>
                  </a:cubicBezTo>
                  <a:cubicBezTo>
                    <a:pt x="327" y="61"/>
                    <a:pt x="303" y="73"/>
                    <a:pt x="303" y="98"/>
                  </a:cubicBezTo>
                  <a:cubicBezTo>
                    <a:pt x="303" y="122"/>
                    <a:pt x="315" y="158"/>
                    <a:pt x="339" y="170"/>
                  </a:cubicBezTo>
                  <a:cubicBezTo>
                    <a:pt x="291" y="158"/>
                    <a:pt x="242" y="146"/>
                    <a:pt x="194" y="146"/>
                  </a:cubicBezTo>
                  <a:cubicBezTo>
                    <a:pt x="158" y="146"/>
                    <a:pt x="122" y="158"/>
                    <a:pt x="85" y="182"/>
                  </a:cubicBezTo>
                  <a:cubicBezTo>
                    <a:pt x="25" y="218"/>
                    <a:pt x="1" y="243"/>
                    <a:pt x="1" y="279"/>
                  </a:cubicBezTo>
                  <a:cubicBezTo>
                    <a:pt x="13" y="315"/>
                    <a:pt x="37" y="351"/>
                    <a:pt x="97" y="388"/>
                  </a:cubicBezTo>
                  <a:cubicBezTo>
                    <a:pt x="158" y="424"/>
                    <a:pt x="218" y="448"/>
                    <a:pt x="291" y="448"/>
                  </a:cubicBezTo>
                  <a:cubicBezTo>
                    <a:pt x="351" y="448"/>
                    <a:pt x="412" y="436"/>
                    <a:pt x="460" y="400"/>
                  </a:cubicBezTo>
                  <a:cubicBezTo>
                    <a:pt x="484" y="388"/>
                    <a:pt x="508" y="363"/>
                    <a:pt x="520" y="339"/>
                  </a:cubicBezTo>
                  <a:cubicBezTo>
                    <a:pt x="520" y="303"/>
                    <a:pt x="508" y="279"/>
                    <a:pt x="484" y="255"/>
                  </a:cubicBezTo>
                  <a:lnTo>
                    <a:pt x="484" y="255"/>
                  </a:lnTo>
                  <a:cubicBezTo>
                    <a:pt x="520" y="267"/>
                    <a:pt x="557" y="279"/>
                    <a:pt x="605" y="279"/>
                  </a:cubicBezTo>
                  <a:cubicBezTo>
                    <a:pt x="641" y="267"/>
                    <a:pt x="678" y="267"/>
                    <a:pt x="714" y="243"/>
                  </a:cubicBezTo>
                  <a:cubicBezTo>
                    <a:pt x="750" y="218"/>
                    <a:pt x="774" y="182"/>
                    <a:pt x="762" y="158"/>
                  </a:cubicBezTo>
                  <a:cubicBezTo>
                    <a:pt x="762" y="122"/>
                    <a:pt x="726" y="85"/>
                    <a:pt x="678" y="61"/>
                  </a:cubicBezTo>
                  <a:cubicBezTo>
                    <a:pt x="629" y="25"/>
                    <a:pt x="569" y="13"/>
                    <a:pt x="508"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2105;p60">
              <a:extLst>
                <a:ext uri="{FF2B5EF4-FFF2-40B4-BE49-F238E27FC236}">
                  <a16:creationId xmlns:a16="http://schemas.microsoft.com/office/drawing/2014/main" id="{2850CE20-9180-4428-A6FB-C0CD949F746F}"/>
                </a:ext>
              </a:extLst>
            </p:cNvPr>
            <p:cNvSpPr/>
            <p:nvPr/>
          </p:nvSpPr>
          <p:spPr>
            <a:xfrm>
              <a:off x="2892710" y="2241818"/>
              <a:ext cx="76261" cy="43523"/>
            </a:xfrm>
            <a:custGeom>
              <a:avLst/>
              <a:gdLst/>
              <a:ahLst/>
              <a:cxnLst/>
              <a:rect l="l" t="t" r="r" b="b"/>
              <a:pathLst>
                <a:path w="1209" h="690" extrusionOk="0">
                  <a:moveTo>
                    <a:pt x="605" y="0"/>
                  </a:moveTo>
                  <a:cubicBezTo>
                    <a:pt x="278" y="0"/>
                    <a:pt x="0" y="158"/>
                    <a:pt x="0" y="351"/>
                  </a:cubicBezTo>
                  <a:cubicBezTo>
                    <a:pt x="0" y="544"/>
                    <a:pt x="278" y="689"/>
                    <a:pt x="605" y="689"/>
                  </a:cubicBezTo>
                  <a:cubicBezTo>
                    <a:pt x="943" y="689"/>
                    <a:pt x="1209" y="544"/>
                    <a:pt x="1209" y="351"/>
                  </a:cubicBezTo>
                  <a:cubicBezTo>
                    <a:pt x="1209" y="158"/>
                    <a:pt x="943" y="0"/>
                    <a:pt x="6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2106;p60">
              <a:extLst>
                <a:ext uri="{FF2B5EF4-FFF2-40B4-BE49-F238E27FC236}">
                  <a16:creationId xmlns:a16="http://schemas.microsoft.com/office/drawing/2014/main" id="{51A661CC-BCBF-4079-B583-D644CB9F3787}"/>
                </a:ext>
              </a:extLst>
            </p:cNvPr>
            <p:cNvSpPr/>
            <p:nvPr/>
          </p:nvSpPr>
          <p:spPr>
            <a:xfrm>
              <a:off x="2829445" y="2206368"/>
              <a:ext cx="202857" cy="114423"/>
            </a:xfrm>
            <a:custGeom>
              <a:avLst/>
              <a:gdLst/>
              <a:ahLst/>
              <a:cxnLst/>
              <a:rect l="l" t="t" r="r" b="b"/>
              <a:pathLst>
                <a:path w="3216" h="1814" extrusionOk="0">
                  <a:moveTo>
                    <a:pt x="2683" y="907"/>
                  </a:moveTo>
                  <a:cubicBezTo>
                    <a:pt x="2707" y="907"/>
                    <a:pt x="2732" y="913"/>
                    <a:pt x="2756" y="925"/>
                  </a:cubicBezTo>
                  <a:cubicBezTo>
                    <a:pt x="2792" y="937"/>
                    <a:pt x="2792" y="998"/>
                    <a:pt x="2756" y="1010"/>
                  </a:cubicBezTo>
                  <a:cubicBezTo>
                    <a:pt x="2728" y="1024"/>
                    <a:pt x="2699" y="1030"/>
                    <a:pt x="2673" y="1030"/>
                  </a:cubicBezTo>
                  <a:cubicBezTo>
                    <a:pt x="2655" y="1030"/>
                    <a:pt x="2638" y="1027"/>
                    <a:pt x="2623" y="1022"/>
                  </a:cubicBezTo>
                  <a:lnTo>
                    <a:pt x="2611" y="1010"/>
                  </a:lnTo>
                  <a:cubicBezTo>
                    <a:pt x="2575" y="985"/>
                    <a:pt x="2575" y="949"/>
                    <a:pt x="2611" y="925"/>
                  </a:cubicBezTo>
                  <a:cubicBezTo>
                    <a:pt x="2635" y="913"/>
                    <a:pt x="2659" y="907"/>
                    <a:pt x="2683" y="907"/>
                  </a:cubicBezTo>
                  <a:close/>
                  <a:moveTo>
                    <a:pt x="1612" y="496"/>
                  </a:moveTo>
                  <a:cubicBezTo>
                    <a:pt x="1786" y="496"/>
                    <a:pt x="1958" y="538"/>
                    <a:pt x="2115" y="623"/>
                  </a:cubicBezTo>
                  <a:cubicBezTo>
                    <a:pt x="2393" y="780"/>
                    <a:pt x="2393" y="1034"/>
                    <a:pt x="2115" y="1203"/>
                  </a:cubicBezTo>
                  <a:cubicBezTo>
                    <a:pt x="1958" y="1282"/>
                    <a:pt x="1786" y="1321"/>
                    <a:pt x="1612" y="1321"/>
                  </a:cubicBezTo>
                  <a:cubicBezTo>
                    <a:pt x="1438" y="1321"/>
                    <a:pt x="1263" y="1282"/>
                    <a:pt x="1100" y="1203"/>
                  </a:cubicBezTo>
                  <a:cubicBezTo>
                    <a:pt x="822" y="1034"/>
                    <a:pt x="822" y="780"/>
                    <a:pt x="1100" y="623"/>
                  </a:cubicBezTo>
                  <a:cubicBezTo>
                    <a:pt x="1263" y="538"/>
                    <a:pt x="1438" y="496"/>
                    <a:pt x="1612" y="496"/>
                  </a:cubicBezTo>
                  <a:close/>
                  <a:moveTo>
                    <a:pt x="1354" y="0"/>
                  </a:moveTo>
                  <a:cubicBezTo>
                    <a:pt x="1275" y="0"/>
                    <a:pt x="1197" y="18"/>
                    <a:pt x="1124" y="55"/>
                  </a:cubicBezTo>
                  <a:lnTo>
                    <a:pt x="121" y="635"/>
                  </a:lnTo>
                  <a:cubicBezTo>
                    <a:pt x="0" y="671"/>
                    <a:pt x="0" y="852"/>
                    <a:pt x="121" y="889"/>
                  </a:cubicBezTo>
                  <a:lnTo>
                    <a:pt x="1632" y="1759"/>
                  </a:lnTo>
                  <a:cubicBezTo>
                    <a:pt x="1704" y="1795"/>
                    <a:pt x="1783" y="1813"/>
                    <a:pt x="1860" y="1813"/>
                  </a:cubicBezTo>
                  <a:cubicBezTo>
                    <a:pt x="1937" y="1813"/>
                    <a:pt x="2013" y="1795"/>
                    <a:pt x="2079" y="1759"/>
                  </a:cubicBezTo>
                  <a:lnTo>
                    <a:pt x="3082" y="1179"/>
                  </a:lnTo>
                  <a:cubicBezTo>
                    <a:pt x="3215" y="1143"/>
                    <a:pt x="3215" y="973"/>
                    <a:pt x="3094" y="925"/>
                  </a:cubicBezTo>
                  <a:lnTo>
                    <a:pt x="2840" y="780"/>
                  </a:lnTo>
                  <a:cubicBezTo>
                    <a:pt x="2949" y="707"/>
                    <a:pt x="2949" y="599"/>
                    <a:pt x="2828" y="526"/>
                  </a:cubicBezTo>
                  <a:lnTo>
                    <a:pt x="2272" y="212"/>
                  </a:lnTo>
                  <a:cubicBezTo>
                    <a:pt x="2194" y="173"/>
                    <a:pt x="2112" y="151"/>
                    <a:pt x="2030" y="151"/>
                  </a:cubicBezTo>
                  <a:cubicBezTo>
                    <a:pt x="1961" y="151"/>
                    <a:pt x="1892" y="167"/>
                    <a:pt x="1825" y="200"/>
                  </a:cubicBezTo>
                  <a:lnTo>
                    <a:pt x="1583" y="55"/>
                  </a:lnTo>
                  <a:cubicBezTo>
                    <a:pt x="1511" y="18"/>
                    <a:pt x="1432" y="0"/>
                    <a:pt x="135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2107;p60">
              <a:extLst>
                <a:ext uri="{FF2B5EF4-FFF2-40B4-BE49-F238E27FC236}">
                  <a16:creationId xmlns:a16="http://schemas.microsoft.com/office/drawing/2014/main" id="{00F1D45C-011C-4454-B738-D4B7055ACCEB}"/>
                </a:ext>
              </a:extLst>
            </p:cNvPr>
            <p:cNvSpPr/>
            <p:nvPr/>
          </p:nvSpPr>
          <p:spPr>
            <a:xfrm>
              <a:off x="3068064" y="2311202"/>
              <a:ext cx="90769" cy="91525"/>
            </a:xfrm>
            <a:custGeom>
              <a:avLst/>
              <a:gdLst/>
              <a:ahLst/>
              <a:cxnLst/>
              <a:rect l="l" t="t" r="r" b="b"/>
              <a:pathLst>
                <a:path w="1439" h="1451" extrusionOk="0">
                  <a:moveTo>
                    <a:pt x="725" y="24"/>
                  </a:moveTo>
                  <a:cubicBezTo>
                    <a:pt x="1076" y="24"/>
                    <a:pt x="1378" y="206"/>
                    <a:pt x="1378" y="411"/>
                  </a:cubicBezTo>
                  <a:cubicBezTo>
                    <a:pt x="1378" y="617"/>
                    <a:pt x="1076" y="798"/>
                    <a:pt x="725" y="798"/>
                  </a:cubicBezTo>
                  <a:cubicBezTo>
                    <a:pt x="363" y="798"/>
                    <a:pt x="61" y="617"/>
                    <a:pt x="61" y="411"/>
                  </a:cubicBezTo>
                  <a:cubicBezTo>
                    <a:pt x="61" y="206"/>
                    <a:pt x="363" y="24"/>
                    <a:pt x="725" y="24"/>
                  </a:cubicBezTo>
                  <a:close/>
                  <a:moveTo>
                    <a:pt x="713" y="0"/>
                  </a:moveTo>
                  <a:cubicBezTo>
                    <a:pt x="314" y="0"/>
                    <a:pt x="0" y="182"/>
                    <a:pt x="0" y="411"/>
                  </a:cubicBezTo>
                  <a:cubicBezTo>
                    <a:pt x="0" y="641"/>
                    <a:pt x="302" y="822"/>
                    <a:pt x="689" y="822"/>
                  </a:cubicBezTo>
                  <a:lnTo>
                    <a:pt x="665" y="1427"/>
                  </a:lnTo>
                  <a:cubicBezTo>
                    <a:pt x="665" y="1439"/>
                    <a:pt x="689" y="1451"/>
                    <a:pt x="713" y="1451"/>
                  </a:cubicBezTo>
                  <a:cubicBezTo>
                    <a:pt x="738" y="1451"/>
                    <a:pt x="762" y="1439"/>
                    <a:pt x="762" y="1427"/>
                  </a:cubicBezTo>
                  <a:lnTo>
                    <a:pt x="750" y="822"/>
                  </a:lnTo>
                  <a:cubicBezTo>
                    <a:pt x="1124" y="822"/>
                    <a:pt x="1439" y="629"/>
                    <a:pt x="1439" y="411"/>
                  </a:cubicBezTo>
                  <a:cubicBezTo>
                    <a:pt x="1439" y="182"/>
                    <a:pt x="1112" y="0"/>
                    <a:pt x="71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2108;p60">
              <a:extLst>
                <a:ext uri="{FF2B5EF4-FFF2-40B4-BE49-F238E27FC236}">
                  <a16:creationId xmlns:a16="http://schemas.microsoft.com/office/drawing/2014/main" id="{333BD2D1-379E-4B6E-959C-26B95C3A46F2}"/>
                </a:ext>
              </a:extLst>
            </p:cNvPr>
            <p:cNvSpPr/>
            <p:nvPr/>
          </p:nvSpPr>
          <p:spPr>
            <a:xfrm>
              <a:off x="3678709" y="2690863"/>
              <a:ext cx="208219" cy="106223"/>
            </a:xfrm>
            <a:custGeom>
              <a:avLst/>
              <a:gdLst/>
              <a:ahLst/>
              <a:cxnLst/>
              <a:rect l="l" t="t" r="r" b="b"/>
              <a:pathLst>
                <a:path w="3301" h="1684" extrusionOk="0">
                  <a:moveTo>
                    <a:pt x="1710" y="1"/>
                  </a:moveTo>
                  <a:cubicBezTo>
                    <a:pt x="1358" y="1"/>
                    <a:pt x="1004" y="85"/>
                    <a:pt x="678" y="254"/>
                  </a:cubicBezTo>
                  <a:cubicBezTo>
                    <a:pt x="351" y="436"/>
                    <a:pt x="218" y="690"/>
                    <a:pt x="267" y="943"/>
                  </a:cubicBezTo>
                  <a:cubicBezTo>
                    <a:pt x="267" y="968"/>
                    <a:pt x="1" y="1040"/>
                    <a:pt x="13" y="1064"/>
                  </a:cubicBezTo>
                  <a:cubicBezTo>
                    <a:pt x="37" y="1100"/>
                    <a:pt x="315" y="1088"/>
                    <a:pt x="339" y="1113"/>
                  </a:cubicBezTo>
                  <a:cubicBezTo>
                    <a:pt x="424" y="1246"/>
                    <a:pt x="545" y="1354"/>
                    <a:pt x="678" y="1439"/>
                  </a:cubicBezTo>
                  <a:cubicBezTo>
                    <a:pt x="1004" y="1602"/>
                    <a:pt x="1358" y="1684"/>
                    <a:pt x="1710" y="1684"/>
                  </a:cubicBezTo>
                  <a:cubicBezTo>
                    <a:pt x="2062" y="1684"/>
                    <a:pt x="2412" y="1602"/>
                    <a:pt x="2732" y="1439"/>
                  </a:cubicBezTo>
                  <a:cubicBezTo>
                    <a:pt x="3300" y="1113"/>
                    <a:pt x="3300" y="581"/>
                    <a:pt x="2732" y="254"/>
                  </a:cubicBezTo>
                  <a:cubicBezTo>
                    <a:pt x="2412" y="85"/>
                    <a:pt x="2062" y="1"/>
                    <a:pt x="1710"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2109;p60">
              <a:extLst>
                <a:ext uri="{FF2B5EF4-FFF2-40B4-BE49-F238E27FC236}">
                  <a16:creationId xmlns:a16="http://schemas.microsoft.com/office/drawing/2014/main" id="{5460201E-BF28-4F17-82EC-B7F121AF6C4B}"/>
                </a:ext>
              </a:extLst>
            </p:cNvPr>
            <p:cNvSpPr/>
            <p:nvPr/>
          </p:nvSpPr>
          <p:spPr>
            <a:xfrm>
              <a:off x="3717627" y="2730538"/>
              <a:ext cx="137257" cy="29773"/>
            </a:xfrm>
            <a:custGeom>
              <a:avLst/>
              <a:gdLst/>
              <a:ahLst/>
              <a:cxnLst/>
              <a:rect l="l" t="t" r="r" b="b"/>
              <a:pathLst>
                <a:path w="2176" h="472" extrusionOk="0">
                  <a:moveTo>
                    <a:pt x="1451" y="0"/>
                  </a:moveTo>
                  <a:lnTo>
                    <a:pt x="0" y="109"/>
                  </a:lnTo>
                  <a:lnTo>
                    <a:pt x="955" y="169"/>
                  </a:lnTo>
                  <a:lnTo>
                    <a:pt x="774" y="471"/>
                  </a:lnTo>
                  <a:lnTo>
                    <a:pt x="2176" y="387"/>
                  </a:lnTo>
                  <a:lnTo>
                    <a:pt x="1269" y="314"/>
                  </a:lnTo>
                  <a:lnTo>
                    <a:pt x="1451"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2110;p60">
              <a:extLst>
                <a:ext uri="{FF2B5EF4-FFF2-40B4-BE49-F238E27FC236}">
                  <a16:creationId xmlns:a16="http://schemas.microsoft.com/office/drawing/2014/main" id="{376604CD-107D-41C8-A767-512838772DCD}"/>
                </a:ext>
              </a:extLst>
            </p:cNvPr>
            <p:cNvSpPr/>
            <p:nvPr/>
          </p:nvSpPr>
          <p:spPr>
            <a:xfrm>
              <a:off x="3825867" y="2721771"/>
              <a:ext cx="103006" cy="54184"/>
            </a:xfrm>
            <a:custGeom>
              <a:avLst/>
              <a:gdLst/>
              <a:ahLst/>
              <a:cxnLst/>
              <a:rect l="l" t="t" r="r" b="b"/>
              <a:pathLst>
                <a:path w="1633" h="859" extrusionOk="0">
                  <a:moveTo>
                    <a:pt x="816" y="0"/>
                  </a:moveTo>
                  <a:cubicBezTo>
                    <a:pt x="635" y="0"/>
                    <a:pt x="454" y="42"/>
                    <a:pt x="291" y="127"/>
                  </a:cubicBezTo>
                  <a:cubicBezTo>
                    <a:pt x="1" y="284"/>
                    <a:pt x="1" y="562"/>
                    <a:pt x="291" y="731"/>
                  </a:cubicBezTo>
                  <a:cubicBezTo>
                    <a:pt x="454" y="816"/>
                    <a:pt x="635" y="858"/>
                    <a:pt x="816" y="858"/>
                  </a:cubicBezTo>
                  <a:cubicBezTo>
                    <a:pt x="998" y="858"/>
                    <a:pt x="1179" y="816"/>
                    <a:pt x="1342" y="731"/>
                  </a:cubicBezTo>
                  <a:cubicBezTo>
                    <a:pt x="1632" y="562"/>
                    <a:pt x="1632" y="284"/>
                    <a:pt x="1342" y="127"/>
                  </a:cubicBezTo>
                  <a:cubicBezTo>
                    <a:pt x="1179" y="42"/>
                    <a:pt x="998" y="0"/>
                    <a:pt x="816"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2111;p60">
              <a:extLst>
                <a:ext uri="{FF2B5EF4-FFF2-40B4-BE49-F238E27FC236}">
                  <a16:creationId xmlns:a16="http://schemas.microsoft.com/office/drawing/2014/main" id="{6FB0D7E0-4628-4477-A4D4-0B727B7E43F5}"/>
                </a:ext>
              </a:extLst>
            </p:cNvPr>
            <p:cNvSpPr/>
            <p:nvPr/>
          </p:nvSpPr>
          <p:spPr>
            <a:xfrm>
              <a:off x="3857910" y="2732052"/>
              <a:ext cx="56454" cy="27502"/>
            </a:xfrm>
            <a:custGeom>
              <a:avLst/>
              <a:gdLst/>
              <a:ahLst/>
              <a:cxnLst/>
              <a:rect l="l" t="t" r="r" b="b"/>
              <a:pathLst>
                <a:path w="895" h="436" extrusionOk="0">
                  <a:moveTo>
                    <a:pt x="508" y="0"/>
                  </a:moveTo>
                  <a:lnTo>
                    <a:pt x="447" y="37"/>
                  </a:lnTo>
                  <a:lnTo>
                    <a:pt x="737" y="206"/>
                  </a:lnTo>
                  <a:lnTo>
                    <a:pt x="0" y="387"/>
                  </a:lnTo>
                  <a:lnTo>
                    <a:pt x="85" y="435"/>
                  </a:lnTo>
                  <a:lnTo>
                    <a:pt x="858" y="242"/>
                  </a:lnTo>
                  <a:lnTo>
                    <a:pt x="895" y="218"/>
                  </a:lnTo>
                  <a:lnTo>
                    <a:pt x="508"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2112;p60">
              <a:extLst>
                <a:ext uri="{FF2B5EF4-FFF2-40B4-BE49-F238E27FC236}">
                  <a16:creationId xmlns:a16="http://schemas.microsoft.com/office/drawing/2014/main" id="{B5222D59-92FF-45B8-BC38-AB1589F8F000}"/>
                </a:ext>
              </a:extLst>
            </p:cNvPr>
            <p:cNvSpPr/>
            <p:nvPr/>
          </p:nvSpPr>
          <p:spPr>
            <a:xfrm>
              <a:off x="2647216" y="2317510"/>
              <a:ext cx="219636" cy="123380"/>
            </a:xfrm>
            <a:custGeom>
              <a:avLst/>
              <a:gdLst/>
              <a:ahLst/>
              <a:cxnLst/>
              <a:rect l="l" t="t" r="r" b="b"/>
              <a:pathLst>
                <a:path w="3482" h="1956" extrusionOk="0">
                  <a:moveTo>
                    <a:pt x="1705" y="0"/>
                  </a:moveTo>
                  <a:cubicBezTo>
                    <a:pt x="1593" y="0"/>
                    <a:pt x="1481" y="27"/>
                    <a:pt x="1378" y="82"/>
                  </a:cubicBezTo>
                  <a:lnTo>
                    <a:pt x="182" y="771"/>
                  </a:lnTo>
                  <a:cubicBezTo>
                    <a:pt x="0" y="831"/>
                    <a:pt x="0" y="1085"/>
                    <a:pt x="182" y="1145"/>
                  </a:cubicBezTo>
                  <a:lnTo>
                    <a:pt x="1451" y="1883"/>
                  </a:lnTo>
                  <a:cubicBezTo>
                    <a:pt x="1553" y="1931"/>
                    <a:pt x="1665" y="1955"/>
                    <a:pt x="1777" y="1955"/>
                  </a:cubicBezTo>
                  <a:cubicBezTo>
                    <a:pt x="1889" y="1955"/>
                    <a:pt x="2001" y="1931"/>
                    <a:pt x="2103" y="1883"/>
                  </a:cubicBezTo>
                  <a:lnTo>
                    <a:pt x="3300" y="1194"/>
                  </a:lnTo>
                  <a:cubicBezTo>
                    <a:pt x="3481" y="1133"/>
                    <a:pt x="3481" y="867"/>
                    <a:pt x="3300" y="807"/>
                  </a:cubicBezTo>
                  <a:lnTo>
                    <a:pt x="2031" y="82"/>
                  </a:lnTo>
                  <a:cubicBezTo>
                    <a:pt x="1928" y="27"/>
                    <a:pt x="1816" y="0"/>
                    <a:pt x="17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2113;p60">
              <a:extLst>
                <a:ext uri="{FF2B5EF4-FFF2-40B4-BE49-F238E27FC236}">
                  <a16:creationId xmlns:a16="http://schemas.microsoft.com/office/drawing/2014/main" id="{FE18A875-5D1A-41F7-8F68-1661CB288E89}"/>
                </a:ext>
              </a:extLst>
            </p:cNvPr>
            <p:cNvSpPr/>
            <p:nvPr/>
          </p:nvSpPr>
          <p:spPr>
            <a:xfrm>
              <a:off x="2642611" y="2313852"/>
              <a:ext cx="228782" cy="130444"/>
            </a:xfrm>
            <a:custGeom>
              <a:avLst/>
              <a:gdLst/>
              <a:ahLst/>
              <a:cxnLst/>
              <a:rect l="l" t="t" r="r" b="b"/>
              <a:pathLst>
                <a:path w="3627" h="2068" extrusionOk="0">
                  <a:moveTo>
                    <a:pt x="1711" y="297"/>
                  </a:moveTo>
                  <a:cubicBezTo>
                    <a:pt x="1771" y="297"/>
                    <a:pt x="1832" y="309"/>
                    <a:pt x="1886" y="333"/>
                  </a:cubicBezTo>
                  <a:cubicBezTo>
                    <a:pt x="1983" y="369"/>
                    <a:pt x="1983" y="502"/>
                    <a:pt x="1886" y="538"/>
                  </a:cubicBezTo>
                  <a:cubicBezTo>
                    <a:pt x="1826" y="569"/>
                    <a:pt x="1765" y="584"/>
                    <a:pt x="1707" y="584"/>
                  </a:cubicBezTo>
                  <a:cubicBezTo>
                    <a:pt x="1648" y="584"/>
                    <a:pt x="1590" y="569"/>
                    <a:pt x="1536" y="538"/>
                  </a:cubicBezTo>
                  <a:cubicBezTo>
                    <a:pt x="1439" y="502"/>
                    <a:pt x="1439" y="369"/>
                    <a:pt x="1536" y="333"/>
                  </a:cubicBezTo>
                  <a:cubicBezTo>
                    <a:pt x="1590" y="309"/>
                    <a:pt x="1651" y="297"/>
                    <a:pt x="1711" y="297"/>
                  </a:cubicBezTo>
                  <a:close/>
                  <a:moveTo>
                    <a:pt x="2176" y="526"/>
                  </a:moveTo>
                  <a:lnTo>
                    <a:pt x="3180" y="1107"/>
                  </a:lnTo>
                  <a:lnTo>
                    <a:pt x="3095" y="1155"/>
                  </a:lnTo>
                  <a:lnTo>
                    <a:pt x="2092" y="575"/>
                  </a:lnTo>
                  <a:lnTo>
                    <a:pt x="2176" y="526"/>
                  </a:lnTo>
                  <a:close/>
                  <a:moveTo>
                    <a:pt x="1947" y="659"/>
                  </a:moveTo>
                  <a:lnTo>
                    <a:pt x="2950" y="1240"/>
                  </a:lnTo>
                  <a:lnTo>
                    <a:pt x="2853" y="1288"/>
                  </a:lnTo>
                  <a:lnTo>
                    <a:pt x="1850" y="708"/>
                  </a:lnTo>
                  <a:lnTo>
                    <a:pt x="1947" y="659"/>
                  </a:lnTo>
                  <a:close/>
                  <a:moveTo>
                    <a:pt x="871" y="490"/>
                  </a:moveTo>
                  <a:lnTo>
                    <a:pt x="2769" y="1578"/>
                  </a:lnTo>
                  <a:lnTo>
                    <a:pt x="2031" y="2001"/>
                  </a:lnTo>
                  <a:cubicBezTo>
                    <a:pt x="1971" y="2031"/>
                    <a:pt x="1904" y="2046"/>
                    <a:pt x="1839" y="2046"/>
                  </a:cubicBezTo>
                  <a:cubicBezTo>
                    <a:pt x="1775" y="2046"/>
                    <a:pt x="1711" y="2031"/>
                    <a:pt x="1657" y="2001"/>
                  </a:cubicBezTo>
                  <a:lnTo>
                    <a:pt x="146" y="1131"/>
                  </a:lnTo>
                  <a:cubicBezTo>
                    <a:pt x="37" y="1094"/>
                    <a:pt x="37" y="949"/>
                    <a:pt x="146" y="913"/>
                  </a:cubicBezTo>
                  <a:lnTo>
                    <a:pt x="871" y="490"/>
                  </a:lnTo>
                  <a:close/>
                  <a:moveTo>
                    <a:pt x="1776" y="1"/>
                  </a:moveTo>
                  <a:cubicBezTo>
                    <a:pt x="1699" y="1"/>
                    <a:pt x="1620" y="19"/>
                    <a:pt x="1548" y="55"/>
                  </a:cubicBezTo>
                  <a:lnTo>
                    <a:pt x="122" y="889"/>
                  </a:lnTo>
                  <a:cubicBezTo>
                    <a:pt x="1" y="925"/>
                    <a:pt x="1" y="1107"/>
                    <a:pt x="122" y="1143"/>
                  </a:cubicBezTo>
                  <a:lnTo>
                    <a:pt x="1632" y="2013"/>
                  </a:lnTo>
                  <a:cubicBezTo>
                    <a:pt x="1699" y="2049"/>
                    <a:pt x="1775" y="2067"/>
                    <a:pt x="1850" y="2067"/>
                  </a:cubicBezTo>
                  <a:cubicBezTo>
                    <a:pt x="1926" y="2067"/>
                    <a:pt x="2001" y="2049"/>
                    <a:pt x="2068" y="2013"/>
                  </a:cubicBezTo>
                  <a:lnTo>
                    <a:pt x="3506" y="1191"/>
                  </a:lnTo>
                  <a:cubicBezTo>
                    <a:pt x="3627" y="1143"/>
                    <a:pt x="3627" y="974"/>
                    <a:pt x="3506" y="925"/>
                  </a:cubicBezTo>
                  <a:lnTo>
                    <a:pt x="1995" y="55"/>
                  </a:lnTo>
                  <a:cubicBezTo>
                    <a:pt x="1929" y="19"/>
                    <a:pt x="1853" y="1"/>
                    <a:pt x="1776"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2114;p60">
              <a:extLst>
                <a:ext uri="{FF2B5EF4-FFF2-40B4-BE49-F238E27FC236}">
                  <a16:creationId xmlns:a16="http://schemas.microsoft.com/office/drawing/2014/main" id="{B99AB3A4-3204-491B-8070-0C5D8EDF732A}"/>
                </a:ext>
              </a:extLst>
            </p:cNvPr>
            <p:cNvSpPr/>
            <p:nvPr/>
          </p:nvSpPr>
          <p:spPr>
            <a:xfrm>
              <a:off x="2930809" y="2450539"/>
              <a:ext cx="83956" cy="42262"/>
            </a:xfrm>
            <a:custGeom>
              <a:avLst/>
              <a:gdLst/>
              <a:ahLst/>
              <a:cxnLst/>
              <a:rect l="l" t="t" r="r" b="b"/>
              <a:pathLst>
                <a:path w="1331" h="670" extrusionOk="0">
                  <a:moveTo>
                    <a:pt x="688" y="21"/>
                  </a:moveTo>
                  <a:cubicBezTo>
                    <a:pt x="807" y="21"/>
                    <a:pt x="925" y="52"/>
                    <a:pt x="1028" y="112"/>
                  </a:cubicBezTo>
                  <a:cubicBezTo>
                    <a:pt x="1161" y="197"/>
                    <a:pt x="1330" y="342"/>
                    <a:pt x="1028" y="523"/>
                  </a:cubicBezTo>
                  <a:cubicBezTo>
                    <a:pt x="899" y="604"/>
                    <a:pt x="752" y="644"/>
                    <a:pt x="603" y="644"/>
                  </a:cubicBezTo>
                  <a:cubicBezTo>
                    <a:pt x="485" y="644"/>
                    <a:pt x="366" y="619"/>
                    <a:pt x="254" y="571"/>
                  </a:cubicBezTo>
                  <a:cubicBezTo>
                    <a:pt x="49" y="450"/>
                    <a:pt x="85" y="269"/>
                    <a:pt x="339" y="112"/>
                  </a:cubicBezTo>
                  <a:cubicBezTo>
                    <a:pt x="448" y="52"/>
                    <a:pt x="569" y="21"/>
                    <a:pt x="688" y="21"/>
                  </a:cubicBezTo>
                  <a:close/>
                  <a:moveTo>
                    <a:pt x="677" y="0"/>
                  </a:moveTo>
                  <a:cubicBezTo>
                    <a:pt x="548" y="0"/>
                    <a:pt x="418" y="33"/>
                    <a:pt x="303" y="100"/>
                  </a:cubicBezTo>
                  <a:cubicBezTo>
                    <a:pt x="25" y="257"/>
                    <a:pt x="1" y="450"/>
                    <a:pt x="230" y="583"/>
                  </a:cubicBezTo>
                  <a:cubicBezTo>
                    <a:pt x="347" y="642"/>
                    <a:pt x="470" y="670"/>
                    <a:pt x="593" y="670"/>
                  </a:cubicBezTo>
                  <a:cubicBezTo>
                    <a:pt x="751" y="670"/>
                    <a:pt x="909" y="623"/>
                    <a:pt x="1052" y="535"/>
                  </a:cubicBezTo>
                  <a:cubicBezTo>
                    <a:pt x="1294" y="402"/>
                    <a:pt x="1294" y="233"/>
                    <a:pt x="1052" y="100"/>
                  </a:cubicBezTo>
                  <a:cubicBezTo>
                    <a:pt x="937" y="33"/>
                    <a:pt x="807" y="0"/>
                    <a:pt x="677"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2115;p60">
              <a:extLst>
                <a:ext uri="{FF2B5EF4-FFF2-40B4-BE49-F238E27FC236}">
                  <a16:creationId xmlns:a16="http://schemas.microsoft.com/office/drawing/2014/main" id="{0F7E35C0-097A-4A10-A111-E06560B8045B}"/>
                </a:ext>
              </a:extLst>
            </p:cNvPr>
            <p:cNvSpPr/>
            <p:nvPr/>
          </p:nvSpPr>
          <p:spPr>
            <a:xfrm>
              <a:off x="2981901" y="2485043"/>
              <a:ext cx="56454" cy="29331"/>
            </a:xfrm>
            <a:custGeom>
              <a:avLst/>
              <a:gdLst/>
              <a:ahLst/>
              <a:cxnLst/>
              <a:rect l="l" t="t" r="r" b="b"/>
              <a:pathLst>
                <a:path w="895" h="465" extrusionOk="0">
                  <a:moveTo>
                    <a:pt x="475" y="23"/>
                  </a:moveTo>
                  <a:cubicBezTo>
                    <a:pt x="553" y="23"/>
                    <a:pt x="631" y="44"/>
                    <a:pt x="701" y="85"/>
                  </a:cubicBezTo>
                  <a:cubicBezTo>
                    <a:pt x="786" y="133"/>
                    <a:pt x="895" y="242"/>
                    <a:pt x="689" y="351"/>
                  </a:cubicBezTo>
                  <a:cubicBezTo>
                    <a:pt x="606" y="406"/>
                    <a:pt x="508" y="434"/>
                    <a:pt x="407" y="434"/>
                  </a:cubicBezTo>
                  <a:cubicBezTo>
                    <a:pt x="331" y="434"/>
                    <a:pt x="254" y="418"/>
                    <a:pt x="182" y="387"/>
                  </a:cubicBezTo>
                  <a:cubicBezTo>
                    <a:pt x="49" y="302"/>
                    <a:pt x="73" y="193"/>
                    <a:pt x="242" y="97"/>
                  </a:cubicBezTo>
                  <a:cubicBezTo>
                    <a:pt x="311" y="47"/>
                    <a:pt x="392" y="23"/>
                    <a:pt x="475" y="23"/>
                  </a:cubicBezTo>
                  <a:close/>
                  <a:moveTo>
                    <a:pt x="478" y="0"/>
                  </a:moveTo>
                  <a:cubicBezTo>
                    <a:pt x="387" y="0"/>
                    <a:pt x="297" y="24"/>
                    <a:pt x="218" y="73"/>
                  </a:cubicBezTo>
                  <a:cubicBezTo>
                    <a:pt x="25" y="181"/>
                    <a:pt x="0" y="314"/>
                    <a:pt x="158" y="399"/>
                  </a:cubicBezTo>
                  <a:cubicBezTo>
                    <a:pt x="240" y="443"/>
                    <a:pt x="330" y="465"/>
                    <a:pt x="420" y="465"/>
                  </a:cubicBezTo>
                  <a:cubicBezTo>
                    <a:pt x="527" y="465"/>
                    <a:pt x="634" y="434"/>
                    <a:pt x="726" y="375"/>
                  </a:cubicBezTo>
                  <a:cubicBezTo>
                    <a:pt x="895" y="278"/>
                    <a:pt x="895" y="169"/>
                    <a:pt x="738" y="73"/>
                  </a:cubicBezTo>
                  <a:cubicBezTo>
                    <a:pt x="659" y="24"/>
                    <a:pt x="568" y="0"/>
                    <a:pt x="478"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2116;p60">
              <a:extLst>
                <a:ext uri="{FF2B5EF4-FFF2-40B4-BE49-F238E27FC236}">
                  <a16:creationId xmlns:a16="http://schemas.microsoft.com/office/drawing/2014/main" id="{4A40B64C-9851-48AB-B7AB-5C1C20967512}"/>
                </a:ext>
              </a:extLst>
            </p:cNvPr>
            <p:cNvSpPr/>
            <p:nvPr/>
          </p:nvSpPr>
          <p:spPr>
            <a:xfrm>
              <a:off x="2853035" y="2477726"/>
              <a:ext cx="151828" cy="63708"/>
            </a:xfrm>
            <a:custGeom>
              <a:avLst/>
              <a:gdLst/>
              <a:ahLst/>
              <a:cxnLst/>
              <a:rect l="l" t="t" r="r" b="b"/>
              <a:pathLst>
                <a:path w="2407" h="1010" extrusionOk="0">
                  <a:moveTo>
                    <a:pt x="656" y="21"/>
                  </a:moveTo>
                  <a:cubicBezTo>
                    <a:pt x="887" y="21"/>
                    <a:pt x="1140" y="94"/>
                    <a:pt x="1330" y="201"/>
                  </a:cubicBezTo>
                  <a:cubicBezTo>
                    <a:pt x="1632" y="382"/>
                    <a:pt x="1778" y="624"/>
                    <a:pt x="1475" y="805"/>
                  </a:cubicBezTo>
                  <a:lnTo>
                    <a:pt x="1451" y="817"/>
                  </a:lnTo>
                  <a:cubicBezTo>
                    <a:pt x="1402" y="840"/>
                    <a:pt x="1346" y="852"/>
                    <a:pt x="1284" y="852"/>
                  </a:cubicBezTo>
                  <a:cubicBezTo>
                    <a:pt x="1116" y="852"/>
                    <a:pt x="899" y="770"/>
                    <a:pt x="617" y="612"/>
                  </a:cubicBezTo>
                  <a:cubicBezTo>
                    <a:pt x="303" y="430"/>
                    <a:pt x="49" y="249"/>
                    <a:pt x="291" y="104"/>
                  </a:cubicBezTo>
                  <a:cubicBezTo>
                    <a:pt x="393" y="46"/>
                    <a:pt x="521" y="21"/>
                    <a:pt x="656" y="21"/>
                  </a:cubicBezTo>
                  <a:close/>
                  <a:moveTo>
                    <a:pt x="1632" y="430"/>
                  </a:moveTo>
                  <a:cubicBezTo>
                    <a:pt x="1862" y="430"/>
                    <a:pt x="2092" y="515"/>
                    <a:pt x="2261" y="672"/>
                  </a:cubicBezTo>
                  <a:cubicBezTo>
                    <a:pt x="2358" y="757"/>
                    <a:pt x="2333" y="902"/>
                    <a:pt x="2213" y="950"/>
                  </a:cubicBezTo>
                  <a:lnTo>
                    <a:pt x="2201" y="962"/>
                  </a:lnTo>
                  <a:cubicBezTo>
                    <a:pt x="2165" y="975"/>
                    <a:pt x="2126" y="982"/>
                    <a:pt x="2084" y="982"/>
                  </a:cubicBezTo>
                  <a:cubicBezTo>
                    <a:pt x="1970" y="982"/>
                    <a:pt x="1830" y="932"/>
                    <a:pt x="1645" y="817"/>
                  </a:cubicBezTo>
                  <a:lnTo>
                    <a:pt x="1572" y="781"/>
                  </a:lnTo>
                  <a:cubicBezTo>
                    <a:pt x="1693" y="708"/>
                    <a:pt x="1717" y="539"/>
                    <a:pt x="1632" y="430"/>
                  </a:cubicBezTo>
                  <a:close/>
                  <a:moveTo>
                    <a:pt x="655" y="0"/>
                  </a:moveTo>
                  <a:cubicBezTo>
                    <a:pt x="508" y="0"/>
                    <a:pt x="369" y="28"/>
                    <a:pt x="255" y="92"/>
                  </a:cubicBezTo>
                  <a:cubicBezTo>
                    <a:pt x="1" y="249"/>
                    <a:pt x="267" y="442"/>
                    <a:pt x="593" y="624"/>
                  </a:cubicBezTo>
                  <a:cubicBezTo>
                    <a:pt x="800" y="746"/>
                    <a:pt x="1059" y="876"/>
                    <a:pt x="1288" y="876"/>
                  </a:cubicBezTo>
                  <a:cubicBezTo>
                    <a:pt x="1354" y="876"/>
                    <a:pt x="1417" y="865"/>
                    <a:pt x="1475" y="841"/>
                  </a:cubicBezTo>
                  <a:lnTo>
                    <a:pt x="1512" y="817"/>
                  </a:lnTo>
                  <a:lnTo>
                    <a:pt x="1548" y="805"/>
                  </a:lnTo>
                  <a:lnTo>
                    <a:pt x="1608" y="841"/>
                  </a:lnTo>
                  <a:cubicBezTo>
                    <a:pt x="1758" y="926"/>
                    <a:pt x="1930" y="1010"/>
                    <a:pt x="2084" y="1010"/>
                  </a:cubicBezTo>
                  <a:cubicBezTo>
                    <a:pt x="2128" y="1010"/>
                    <a:pt x="2172" y="1003"/>
                    <a:pt x="2213" y="986"/>
                  </a:cubicBezTo>
                  <a:lnTo>
                    <a:pt x="2237" y="974"/>
                  </a:lnTo>
                  <a:cubicBezTo>
                    <a:pt x="2370" y="926"/>
                    <a:pt x="2406" y="757"/>
                    <a:pt x="2297" y="672"/>
                  </a:cubicBezTo>
                  <a:cubicBezTo>
                    <a:pt x="2126" y="501"/>
                    <a:pt x="1901" y="405"/>
                    <a:pt x="1663" y="405"/>
                  </a:cubicBezTo>
                  <a:cubicBezTo>
                    <a:pt x="1649" y="405"/>
                    <a:pt x="1635" y="406"/>
                    <a:pt x="1620" y="406"/>
                  </a:cubicBezTo>
                  <a:cubicBezTo>
                    <a:pt x="1548" y="322"/>
                    <a:pt x="1463" y="249"/>
                    <a:pt x="1354" y="189"/>
                  </a:cubicBezTo>
                  <a:cubicBezTo>
                    <a:pt x="1159" y="76"/>
                    <a:pt x="898" y="0"/>
                    <a:pt x="655"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2117;p60">
              <a:extLst>
                <a:ext uri="{FF2B5EF4-FFF2-40B4-BE49-F238E27FC236}">
                  <a16:creationId xmlns:a16="http://schemas.microsoft.com/office/drawing/2014/main" id="{B65C6A83-96A9-4023-98D4-3258C1B441E4}"/>
                </a:ext>
              </a:extLst>
            </p:cNvPr>
            <p:cNvSpPr/>
            <p:nvPr/>
          </p:nvSpPr>
          <p:spPr>
            <a:xfrm>
              <a:off x="3055070" y="2547552"/>
              <a:ext cx="216608" cy="124515"/>
            </a:xfrm>
            <a:custGeom>
              <a:avLst/>
              <a:gdLst/>
              <a:ahLst/>
              <a:cxnLst/>
              <a:rect l="l" t="t" r="r" b="b"/>
              <a:pathLst>
                <a:path w="3434" h="1974" extrusionOk="0">
                  <a:moveTo>
                    <a:pt x="1838" y="49"/>
                  </a:moveTo>
                  <a:lnTo>
                    <a:pt x="3373" y="931"/>
                  </a:lnTo>
                  <a:lnTo>
                    <a:pt x="3119" y="1245"/>
                  </a:lnTo>
                  <a:lnTo>
                    <a:pt x="1294" y="182"/>
                  </a:lnTo>
                  <a:lnTo>
                    <a:pt x="1838" y="49"/>
                  </a:lnTo>
                  <a:close/>
                  <a:moveTo>
                    <a:pt x="1258" y="230"/>
                  </a:moveTo>
                  <a:lnTo>
                    <a:pt x="3083" y="1294"/>
                  </a:lnTo>
                  <a:lnTo>
                    <a:pt x="3035" y="1318"/>
                  </a:lnTo>
                  <a:lnTo>
                    <a:pt x="2998" y="1342"/>
                  </a:lnTo>
                  <a:lnTo>
                    <a:pt x="2974" y="1354"/>
                  </a:lnTo>
                  <a:cubicBezTo>
                    <a:pt x="2938" y="1378"/>
                    <a:pt x="2890" y="1390"/>
                    <a:pt x="2841" y="1390"/>
                  </a:cubicBezTo>
                  <a:cubicBezTo>
                    <a:pt x="2757" y="1414"/>
                    <a:pt x="2684" y="1426"/>
                    <a:pt x="2612" y="1426"/>
                  </a:cubicBezTo>
                  <a:cubicBezTo>
                    <a:pt x="2563" y="1426"/>
                    <a:pt x="2515" y="1426"/>
                    <a:pt x="2466" y="1414"/>
                  </a:cubicBezTo>
                  <a:lnTo>
                    <a:pt x="2442" y="1414"/>
                  </a:lnTo>
                  <a:cubicBezTo>
                    <a:pt x="2346" y="1402"/>
                    <a:pt x="2273" y="1366"/>
                    <a:pt x="2201" y="1318"/>
                  </a:cubicBezTo>
                  <a:lnTo>
                    <a:pt x="2188" y="1306"/>
                  </a:lnTo>
                  <a:lnTo>
                    <a:pt x="2164" y="1294"/>
                  </a:lnTo>
                  <a:cubicBezTo>
                    <a:pt x="2152" y="1281"/>
                    <a:pt x="2140" y="1269"/>
                    <a:pt x="2140" y="1257"/>
                  </a:cubicBezTo>
                  <a:cubicBezTo>
                    <a:pt x="2128" y="1245"/>
                    <a:pt x="2116" y="1233"/>
                    <a:pt x="2116" y="1221"/>
                  </a:cubicBezTo>
                  <a:lnTo>
                    <a:pt x="2116" y="1209"/>
                  </a:lnTo>
                  <a:lnTo>
                    <a:pt x="2104" y="1209"/>
                  </a:lnTo>
                  <a:cubicBezTo>
                    <a:pt x="2019" y="1197"/>
                    <a:pt x="1947" y="1173"/>
                    <a:pt x="1874" y="1136"/>
                  </a:cubicBezTo>
                  <a:cubicBezTo>
                    <a:pt x="1826" y="1112"/>
                    <a:pt x="1778" y="1064"/>
                    <a:pt x="1753" y="1016"/>
                  </a:cubicBezTo>
                  <a:lnTo>
                    <a:pt x="1753" y="1003"/>
                  </a:lnTo>
                  <a:lnTo>
                    <a:pt x="1729" y="1003"/>
                  </a:lnTo>
                  <a:cubicBezTo>
                    <a:pt x="1657" y="991"/>
                    <a:pt x="1584" y="967"/>
                    <a:pt x="1512" y="931"/>
                  </a:cubicBezTo>
                  <a:cubicBezTo>
                    <a:pt x="1451" y="895"/>
                    <a:pt x="1415" y="858"/>
                    <a:pt x="1379" y="798"/>
                  </a:cubicBezTo>
                  <a:lnTo>
                    <a:pt x="1379" y="786"/>
                  </a:lnTo>
                  <a:lnTo>
                    <a:pt x="1367" y="786"/>
                  </a:lnTo>
                  <a:cubicBezTo>
                    <a:pt x="1282" y="774"/>
                    <a:pt x="1197" y="750"/>
                    <a:pt x="1125" y="701"/>
                  </a:cubicBezTo>
                  <a:lnTo>
                    <a:pt x="1101" y="689"/>
                  </a:lnTo>
                  <a:lnTo>
                    <a:pt x="1076" y="665"/>
                  </a:lnTo>
                  <a:cubicBezTo>
                    <a:pt x="1064" y="653"/>
                    <a:pt x="1052" y="641"/>
                    <a:pt x="1052" y="641"/>
                  </a:cubicBezTo>
                  <a:lnTo>
                    <a:pt x="1040" y="629"/>
                  </a:lnTo>
                  <a:cubicBezTo>
                    <a:pt x="1016" y="592"/>
                    <a:pt x="1004" y="556"/>
                    <a:pt x="1004" y="520"/>
                  </a:cubicBezTo>
                  <a:cubicBezTo>
                    <a:pt x="992" y="460"/>
                    <a:pt x="1016" y="399"/>
                    <a:pt x="1064" y="351"/>
                  </a:cubicBezTo>
                  <a:cubicBezTo>
                    <a:pt x="1064" y="339"/>
                    <a:pt x="1161" y="290"/>
                    <a:pt x="1258" y="230"/>
                  </a:cubicBezTo>
                  <a:close/>
                  <a:moveTo>
                    <a:pt x="1246" y="1028"/>
                  </a:moveTo>
                  <a:lnTo>
                    <a:pt x="1669" y="1269"/>
                  </a:lnTo>
                  <a:lnTo>
                    <a:pt x="968" y="1680"/>
                  </a:lnTo>
                  <a:lnTo>
                    <a:pt x="545" y="1426"/>
                  </a:lnTo>
                  <a:lnTo>
                    <a:pt x="1246" y="1028"/>
                  </a:lnTo>
                  <a:close/>
                  <a:moveTo>
                    <a:pt x="956" y="605"/>
                  </a:moveTo>
                  <a:lnTo>
                    <a:pt x="980" y="629"/>
                  </a:lnTo>
                  <a:lnTo>
                    <a:pt x="980" y="641"/>
                  </a:lnTo>
                  <a:cubicBezTo>
                    <a:pt x="1004" y="665"/>
                    <a:pt x="1040" y="689"/>
                    <a:pt x="1076" y="713"/>
                  </a:cubicBezTo>
                  <a:lnTo>
                    <a:pt x="1089" y="725"/>
                  </a:lnTo>
                  <a:lnTo>
                    <a:pt x="1137" y="738"/>
                  </a:lnTo>
                  <a:lnTo>
                    <a:pt x="1185" y="762"/>
                  </a:lnTo>
                  <a:lnTo>
                    <a:pt x="1197" y="762"/>
                  </a:lnTo>
                  <a:cubicBezTo>
                    <a:pt x="1222" y="774"/>
                    <a:pt x="1258" y="774"/>
                    <a:pt x="1294" y="786"/>
                  </a:cubicBezTo>
                  <a:cubicBezTo>
                    <a:pt x="1330" y="846"/>
                    <a:pt x="1379" y="883"/>
                    <a:pt x="1439" y="919"/>
                  </a:cubicBezTo>
                  <a:cubicBezTo>
                    <a:pt x="1512" y="955"/>
                    <a:pt x="1596" y="991"/>
                    <a:pt x="1669" y="1003"/>
                  </a:cubicBezTo>
                  <a:cubicBezTo>
                    <a:pt x="1705" y="1052"/>
                    <a:pt x="1753" y="1100"/>
                    <a:pt x="1814" y="1136"/>
                  </a:cubicBezTo>
                  <a:cubicBezTo>
                    <a:pt x="1886" y="1173"/>
                    <a:pt x="1959" y="1197"/>
                    <a:pt x="2043" y="1221"/>
                  </a:cubicBezTo>
                  <a:lnTo>
                    <a:pt x="2068" y="1257"/>
                  </a:lnTo>
                  <a:cubicBezTo>
                    <a:pt x="2080" y="1257"/>
                    <a:pt x="2080" y="1269"/>
                    <a:pt x="2092" y="1281"/>
                  </a:cubicBezTo>
                  <a:cubicBezTo>
                    <a:pt x="2104" y="1281"/>
                    <a:pt x="2104" y="1294"/>
                    <a:pt x="2104" y="1294"/>
                  </a:cubicBezTo>
                  <a:lnTo>
                    <a:pt x="2128" y="1306"/>
                  </a:lnTo>
                  <a:lnTo>
                    <a:pt x="2152" y="1330"/>
                  </a:lnTo>
                  <a:cubicBezTo>
                    <a:pt x="2152" y="1330"/>
                    <a:pt x="2164" y="1330"/>
                    <a:pt x="2164" y="1342"/>
                  </a:cubicBezTo>
                  <a:lnTo>
                    <a:pt x="2176" y="1342"/>
                  </a:lnTo>
                  <a:cubicBezTo>
                    <a:pt x="2188" y="1354"/>
                    <a:pt x="2188" y="1354"/>
                    <a:pt x="2201" y="1354"/>
                  </a:cubicBezTo>
                  <a:cubicBezTo>
                    <a:pt x="2249" y="1378"/>
                    <a:pt x="2297" y="1402"/>
                    <a:pt x="2346" y="1414"/>
                  </a:cubicBezTo>
                  <a:lnTo>
                    <a:pt x="1536" y="1922"/>
                  </a:lnTo>
                  <a:cubicBezTo>
                    <a:pt x="1506" y="1934"/>
                    <a:pt x="1475" y="1940"/>
                    <a:pt x="1445" y="1940"/>
                  </a:cubicBezTo>
                  <a:cubicBezTo>
                    <a:pt x="1415" y="1940"/>
                    <a:pt x="1385" y="1934"/>
                    <a:pt x="1354" y="1922"/>
                  </a:cubicBezTo>
                  <a:lnTo>
                    <a:pt x="992" y="1717"/>
                  </a:lnTo>
                  <a:lnTo>
                    <a:pt x="1741" y="1269"/>
                  </a:lnTo>
                  <a:lnTo>
                    <a:pt x="1234" y="967"/>
                  </a:lnTo>
                  <a:lnTo>
                    <a:pt x="484" y="1414"/>
                  </a:lnTo>
                  <a:lnTo>
                    <a:pt x="110" y="1197"/>
                  </a:lnTo>
                  <a:cubicBezTo>
                    <a:pt x="61" y="1173"/>
                    <a:pt x="61" y="1124"/>
                    <a:pt x="110" y="1100"/>
                  </a:cubicBezTo>
                  <a:lnTo>
                    <a:pt x="956" y="605"/>
                  </a:lnTo>
                  <a:close/>
                  <a:moveTo>
                    <a:pt x="1850" y="0"/>
                  </a:moveTo>
                  <a:lnTo>
                    <a:pt x="1246" y="157"/>
                  </a:lnTo>
                  <a:lnTo>
                    <a:pt x="1222" y="169"/>
                  </a:lnTo>
                  <a:cubicBezTo>
                    <a:pt x="1161" y="218"/>
                    <a:pt x="1004" y="302"/>
                    <a:pt x="992" y="314"/>
                  </a:cubicBezTo>
                  <a:cubicBezTo>
                    <a:pt x="944" y="363"/>
                    <a:pt x="919" y="435"/>
                    <a:pt x="919" y="508"/>
                  </a:cubicBezTo>
                  <a:cubicBezTo>
                    <a:pt x="931" y="532"/>
                    <a:pt x="931" y="556"/>
                    <a:pt x="944" y="580"/>
                  </a:cubicBezTo>
                  <a:lnTo>
                    <a:pt x="73" y="1076"/>
                  </a:lnTo>
                  <a:cubicBezTo>
                    <a:pt x="1" y="1112"/>
                    <a:pt x="1" y="1185"/>
                    <a:pt x="73" y="1233"/>
                  </a:cubicBezTo>
                  <a:lnTo>
                    <a:pt x="1318" y="1946"/>
                  </a:lnTo>
                  <a:cubicBezTo>
                    <a:pt x="1361" y="1964"/>
                    <a:pt x="1406" y="1973"/>
                    <a:pt x="1451" y="1973"/>
                  </a:cubicBezTo>
                  <a:cubicBezTo>
                    <a:pt x="1496" y="1973"/>
                    <a:pt x="1542" y="1964"/>
                    <a:pt x="1584" y="1946"/>
                  </a:cubicBezTo>
                  <a:lnTo>
                    <a:pt x="2442" y="1451"/>
                  </a:lnTo>
                  <a:cubicBezTo>
                    <a:pt x="2503" y="1463"/>
                    <a:pt x="2551" y="1463"/>
                    <a:pt x="2612" y="1463"/>
                  </a:cubicBezTo>
                  <a:cubicBezTo>
                    <a:pt x="2696" y="1463"/>
                    <a:pt x="2793" y="1451"/>
                    <a:pt x="2865" y="1426"/>
                  </a:cubicBezTo>
                  <a:cubicBezTo>
                    <a:pt x="2914" y="1402"/>
                    <a:pt x="2962" y="1390"/>
                    <a:pt x="3010" y="1366"/>
                  </a:cubicBezTo>
                  <a:lnTo>
                    <a:pt x="3035" y="1354"/>
                  </a:lnTo>
                  <a:lnTo>
                    <a:pt x="3071" y="1330"/>
                  </a:lnTo>
                  <a:lnTo>
                    <a:pt x="3167" y="1269"/>
                  </a:lnTo>
                  <a:lnTo>
                    <a:pt x="3433" y="919"/>
                  </a:lnTo>
                  <a:lnTo>
                    <a:pt x="1850"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2118;p60">
              <a:extLst>
                <a:ext uri="{FF2B5EF4-FFF2-40B4-BE49-F238E27FC236}">
                  <a16:creationId xmlns:a16="http://schemas.microsoft.com/office/drawing/2014/main" id="{CDA07443-5554-4593-80C1-B48D2C3AEF48}"/>
                </a:ext>
              </a:extLst>
            </p:cNvPr>
            <p:cNvSpPr/>
            <p:nvPr/>
          </p:nvSpPr>
          <p:spPr>
            <a:xfrm>
              <a:off x="3254077" y="2677995"/>
              <a:ext cx="179960" cy="100987"/>
            </a:xfrm>
            <a:custGeom>
              <a:avLst/>
              <a:gdLst/>
              <a:ahLst/>
              <a:cxnLst/>
              <a:rect l="l" t="t" r="r" b="b"/>
              <a:pathLst>
                <a:path w="2853" h="1601" extrusionOk="0">
                  <a:moveTo>
                    <a:pt x="2280" y="44"/>
                  </a:moveTo>
                  <a:cubicBezTo>
                    <a:pt x="2318" y="44"/>
                    <a:pt x="2357" y="53"/>
                    <a:pt x="2394" y="72"/>
                  </a:cubicBezTo>
                  <a:cubicBezTo>
                    <a:pt x="2466" y="96"/>
                    <a:pt x="2502" y="156"/>
                    <a:pt x="2466" y="180"/>
                  </a:cubicBezTo>
                  <a:lnTo>
                    <a:pt x="2454" y="180"/>
                  </a:lnTo>
                  <a:cubicBezTo>
                    <a:pt x="2430" y="168"/>
                    <a:pt x="2406" y="156"/>
                    <a:pt x="2382" y="144"/>
                  </a:cubicBezTo>
                  <a:cubicBezTo>
                    <a:pt x="2309" y="120"/>
                    <a:pt x="2236" y="96"/>
                    <a:pt x="2164" y="72"/>
                  </a:cubicBezTo>
                  <a:lnTo>
                    <a:pt x="2176" y="72"/>
                  </a:lnTo>
                  <a:cubicBezTo>
                    <a:pt x="2206" y="53"/>
                    <a:pt x="2243" y="44"/>
                    <a:pt x="2280" y="44"/>
                  </a:cubicBezTo>
                  <a:close/>
                  <a:moveTo>
                    <a:pt x="218" y="954"/>
                  </a:moveTo>
                  <a:lnTo>
                    <a:pt x="218" y="954"/>
                  </a:lnTo>
                  <a:cubicBezTo>
                    <a:pt x="266" y="978"/>
                    <a:pt x="327" y="1002"/>
                    <a:pt x="351" y="1014"/>
                  </a:cubicBezTo>
                  <a:lnTo>
                    <a:pt x="750" y="1172"/>
                  </a:lnTo>
                  <a:cubicBezTo>
                    <a:pt x="699" y="1187"/>
                    <a:pt x="646" y="1193"/>
                    <a:pt x="593" y="1193"/>
                  </a:cubicBezTo>
                  <a:cubicBezTo>
                    <a:pt x="520" y="1193"/>
                    <a:pt x="445" y="1180"/>
                    <a:pt x="375" y="1159"/>
                  </a:cubicBezTo>
                  <a:cubicBezTo>
                    <a:pt x="254" y="1111"/>
                    <a:pt x="182" y="1026"/>
                    <a:pt x="218" y="954"/>
                  </a:cubicBezTo>
                  <a:close/>
                  <a:moveTo>
                    <a:pt x="1762" y="76"/>
                  </a:moveTo>
                  <a:cubicBezTo>
                    <a:pt x="1941" y="76"/>
                    <a:pt x="2113" y="111"/>
                    <a:pt x="2285" y="168"/>
                  </a:cubicBezTo>
                  <a:lnTo>
                    <a:pt x="2333" y="192"/>
                  </a:lnTo>
                  <a:cubicBezTo>
                    <a:pt x="2720" y="362"/>
                    <a:pt x="2792" y="676"/>
                    <a:pt x="2514" y="918"/>
                  </a:cubicBezTo>
                  <a:lnTo>
                    <a:pt x="2382" y="1039"/>
                  </a:lnTo>
                  <a:cubicBezTo>
                    <a:pt x="2297" y="1111"/>
                    <a:pt x="2261" y="1220"/>
                    <a:pt x="2285" y="1329"/>
                  </a:cubicBezTo>
                  <a:cubicBezTo>
                    <a:pt x="2297" y="1413"/>
                    <a:pt x="2285" y="1437"/>
                    <a:pt x="2212" y="1510"/>
                  </a:cubicBezTo>
                  <a:cubicBezTo>
                    <a:pt x="2167" y="1544"/>
                    <a:pt x="2110" y="1562"/>
                    <a:pt x="2035" y="1562"/>
                  </a:cubicBezTo>
                  <a:cubicBezTo>
                    <a:pt x="1949" y="1562"/>
                    <a:pt x="1841" y="1538"/>
                    <a:pt x="1705" y="1486"/>
                  </a:cubicBezTo>
                  <a:lnTo>
                    <a:pt x="871" y="1159"/>
                  </a:lnTo>
                  <a:lnTo>
                    <a:pt x="399" y="978"/>
                  </a:lnTo>
                  <a:cubicBezTo>
                    <a:pt x="339" y="954"/>
                    <a:pt x="278" y="930"/>
                    <a:pt x="230" y="906"/>
                  </a:cubicBezTo>
                  <a:lnTo>
                    <a:pt x="206" y="894"/>
                  </a:lnTo>
                  <a:cubicBezTo>
                    <a:pt x="121" y="833"/>
                    <a:pt x="109" y="773"/>
                    <a:pt x="170" y="712"/>
                  </a:cubicBezTo>
                  <a:cubicBezTo>
                    <a:pt x="254" y="652"/>
                    <a:pt x="351" y="616"/>
                    <a:pt x="448" y="603"/>
                  </a:cubicBezTo>
                  <a:cubicBezTo>
                    <a:pt x="593" y="579"/>
                    <a:pt x="726" y="531"/>
                    <a:pt x="859" y="446"/>
                  </a:cubicBezTo>
                  <a:lnTo>
                    <a:pt x="1004" y="313"/>
                  </a:lnTo>
                  <a:cubicBezTo>
                    <a:pt x="1185" y="180"/>
                    <a:pt x="1402" y="96"/>
                    <a:pt x="1620" y="84"/>
                  </a:cubicBezTo>
                  <a:cubicBezTo>
                    <a:pt x="1668" y="79"/>
                    <a:pt x="1715" y="76"/>
                    <a:pt x="1762" y="76"/>
                  </a:cubicBezTo>
                  <a:close/>
                  <a:moveTo>
                    <a:pt x="2282" y="0"/>
                  </a:moveTo>
                  <a:cubicBezTo>
                    <a:pt x="2224" y="0"/>
                    <a:pt x="2167" y="16"/>
                    <a:pt x="2116" y="47"/>
                  </a:cubicBezTo>
                  <a:lnTo>
                    <a:pt x="2091" y="60"/>
                  </a:lnTo>
                  <a:cubicBezTo>
                    <a:pt x="1976" y="42"/>
                    <a:pt x="1855" y="31"/>
                    <a:pt x="1736" y="31"/>
                  </a:cubicBezTo>
                  <a:cubicBezTo>
                    <a:pt x="1693" y="31"/>
                    <a:pt x="1650" y="32"/>
                    <a:pt x="1608" y="35"/>
                  </a:cubicBezTo>
                  <a:cubicBezTo>
                    <a:pt x="1366" y="60"/>
                    <a:pt x="1137" y="144"/>
                    <a:pt x="943" y="289"/>
                  </a:cubicBezTo>
                  <a:lnTo>
                    <a:pt x="798" y="422"/>
                  </a:lnTo>
                  <a:cubicBezTo>
                    <a:pt x="677" y="495"/>
                    <a:pt x="544" y="543"/>
                    <a:pt x="411" y="567"/>
                  </a:cubicBezTo>
                  <a:cubicBezTo>
                    <a:pt x="303" y="579"/>
                    <a:pt x="194" y="616"/>
                    <a:pt x="109" y="688"/>
                  </a:cubicBezTo>
                  <a:cubicBezTo>
                    <a:pt x="0" y="785"/>
                    <a:pt x="61" y="869"/>
                    <a:pt x="158" y="918"/>
                  </a:cubicBezTo>
                  <a:cubicBezTo>
                    <a:pt x="97" y="1014"/>
                    <a:pt x="158" y="1123"/>
                    <a:pt x="327" y="1196"/>
                  </a:cubicBezTo>
                  <a:cubicBezTo>
                    <a:pt x="405" y="1226"/>
                    <a:pt x="487" y="1241"/>
                    <a:pt x="568" y="1241"/>
                  </a:cubicBezTo>
                  <a:cubicBezTo>
                    <a:pt x="650" y="1241"/>
                    <a:pt x="732" y="1226"/>
                    <a:pt x="810" y="1196"/>
                  </a:cubicBezTo>
                  <a:lnTo>
                    <a:pt x="1668" y="1522"/>
                  </a:lnTo>
                  <a:cubicBezTo>
                    <a:pt x="1729" y="1545"/>
                    <a:pt x="1880" y="1601"/>
                    <a:pt x="2028" y="1601"/>
                  </a:cubicBezTo>
                  <a:cubicBezTo>
                    <a:pt x="2117" y="1601"/>
                    <a:pt x="2205" y="1581"/>
                    <a:pt x="2273" y="1522"/>
                  </a:cubicBezTo>
                  <a:cubicBezTo>
                    <a:pt x="2357" y="1450"/>
                    <a:pt x="2382" y="1413"/>
                    <a:pt x="2357" y="1317"/>
                  </a:cubicBezTo>
                  <a:cubicBezTo>
                    <a:pt x="2333" y="1220"/>
                    <a:pt x="2369" y="1123"/>
                    <a:pt x="2454" y="1063"/>
                  </a:cubicBezTo>
                  <a:lnTo>
                    <a:pt x="2587" y="942"/>
                  </a:lnTo>
                  <a:cubicBezTo>
                    <a:pt x="2853" y="712"/>
                    <a:pt x="2805" y="410"/>
                    <a:pt x="2514" y="217"/>
                  </a:cubicBezTo>
                  <a:lnTo>
                    <a:pt x="2527" y="205"/>
                  </a:lnTo>
                  <a:cubicBezTo>
                    <a:pt x="2587" y="156"/>
                    <a:pt x="2551" y="72"/>
                    <a:pt x="2430" y="35"/>
                  </a:cubicBezTo>
                  <a:cubicBezTo>
                    <a:pt x="2384" y="13"/>
                    <a:pt x="2333" y="0"/>
                    <a:pt x="2282"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2119;p60">
              <a:extLst>
                <a:ext uri="{FF2B5EF4-FFF2-40B4-BE49-F238E27FC236}">
                  <a16:creationId xmlns:a16="http://schemas.microsoft.com/office/drawing/2014/main" id="{61411B38-B89E-4CB4-85F0-03441E1DFC70}"/>
                </a:ext>
              </a:extLst>
            </p:cNvPr>
            <p:cNvSpPr/>
            <p:nvPr/>
          </p:nvSpPr>
          <p:spPr>
            <a:xfrm>
              <a:off x="3552934" y="2787686"/>
              <a:ext cx="111395" cy="64087"/>
            </a:xfrm>
            <a:custGeom>
              <a:avLst/>
              <a:gdLst/>
              <a:ahLst/>
              <a:cxnLst/>
              <a:rect l="l" t="t" r="r" b="b"/>
              <a:pathLst>
                <a:path w="1766" h="1016" extrusionOk="0">
                  <a:moveTo>
                    <a:pt x="49" y="1"/>
                  </a:moveTo>
                  <a:lnTo>
                    <a:pt x="0" y="25"/>
                  </a:lnTo>
                  <a:lnTo>
                    <a:pt x="1705" y="1016"/>
                  </a:lnTo>
                  <a:lnTo>
                    <a:pt x="1765" y="992"/>
                  </a:lnTo>
                  <a:lnTo>
                    <a:pt x="49"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2120;p60">
              <a:extLst>
                <a:ext uri="{FF2B5EF4-FFF2-40B4-BE49-F238E27FC236}">
                  <a16:creationId xmlns:a16="http://schemas.microsoft.com/office/drawing/2014/main" id="{D1DAB852-DD4D-4DD7-8E1F-CCD40A29822A}"/>
                </a:ext>
              </a:extLst>
            </p:cNvPr>
            <p:cNvSpPr/>
            <p:nvPr/>
          </p:nvSpPr>
          <p:spPr>
            <a:xfrm>
              <a:off x="3508717" y="2812854"/>
              <a:ext cx="111395" cy="64844"/>
            </a:xfrm>
            <a:custGeom>
              <a:avLst/>
              <a:gdLst/>
              <a:ahLst/>
              <a:cxnLst/>
              <a:rect l="l" t="t" r="r" b="b"/>
              <a:pathLst>
                <a:path w="1766" h="1028" extrusionOk="0">
                  <a:moveTo>
                    <a:pt x="49" y="0"/>
                  </a:moveTo>
                  <a:lnTo>
                    <a:pt x="0" y="37"/>
                  </a:lnTo>
                  <a:lnTo>
                    <a:pt x="1705" y="1028"/>
                  </a:lnTo>
                  <a:lnTo>
                    <a:pt x="1765" y="992"/>
                  </a:lnTo>
                  <a:lnTo>
                    <a:pt x="49"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2121;p60">
              <a:extLst>
                <a:ext uri="{FF2B5EF4-FFF2-40B4-BE49-F238E27FC236}">
                  <a16:creationId xmlns:a16="http://schemas.microsoft.com/office/drawing/2014/main" id="{60AC00E8-3DD7-4366-B2FE-B8B32E9B1B4B}"/>
                </a:ext>
              </a:extLst>
            </p:cNvPr>
            <p:cNvSpPr/>
            <p:nvPr/>
          </p:nvSpPr>
          <p:spPr>
            <a:xfrm>
              <a:off x="3464501" y="2838779"/>
              <a:ext cx="110575" cy="64087"/>
            </a:xfrm>
            <a:custGeom>
              <a:avLst/>
              <a:gdLst/>
              <a:ahLst/>
              <a:cxnLst/>
              <a:rect l="l" t="t" r="r" b="b"/>
              <a:pathLst>
                <a:path w="1753" h="1016" extrusionOk="0">
                  <a:moveTo>
                    <a:pt x="49" y="0"/>
                  </a:moveTo>
                  <a:lnTo>
                    <a:pt x="0" y="25"/>
                  </a:lnTo>
                  <a:lnTo>
                    <a:pt x="1705" y="1016"/>
                  </a:lnTo>
                  <a:lnTo>
                    <a:pt x="1753" y="992"/>
                  </a:lnTo>
                  <a:lnTo>
                    <a:pt x="49" y="0"/>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2122;p60">
              <a:extLst>
                <a:ext uri="{FF2B5EF4-FFF2-40B4-BE49-F238E27FC236}">
                  <a16:creationId xmlns:a16="http://schemas.microsoft.com/office/drawing/2014/main" id="{CB9E83E9-7BDD-46B4-A6EB-2F180808BB13}"/>
                </a:ext>
              </a:extLst>
            </p:cNvPr>
            <p:cNvSpPr/>
            <p:nvPr/>
          </p:nvSpPr>
          <p:spPr>
            <a:xfrm>
              <a:off x="3000950" y="2364565"/>
              <a:ext cx="613050" cy="353802"/>
            </a:xfrm>
            <a:custGeom>
              <a:avLst/>
              <a:gdLst/>
              <a:ahLst/>
              <a:cxnLst/>
              <a:rect l="l" t="t" r="r" b="b"/>
              <a:pathLst>
                <a:path w="9719" h="5609" extrusionOk="0">
                  <a:moveTo>
                    <a:pt x="25" y="0"/>
                  </a:moveTo>
                  <a:lnTo>
                    <a:pt x="1" y="12"/>
                  </a:lnTo>
                  <a:lnTo>
                    <a:pt x="9694" y="5609"/>
                  </a:lnTo>
                  <a:lnTo>
                    <a:pt x="9718" y="5597"/>
                  </a:lnTo>
                  <a:lnTo>
                    <a:pt x="25" y="0"/>
                  </a:lnTo>
                  <a:close/>
                </a:path>
              </a:pathLst>
            </a:custGeom>
            <a:solidFill>
              <a:srgbClr val="C0D7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2123;p60">
              <a:extLst>
                <a:ext uri="{FF2B5EF4-FFF2-40B4-BE49-F238E27FC236}">
                  <a16:creationId xmlns:a16="http://schemas.microsoft.com/office/drawing/2014/main" id="{A7AF7551-EAEE-4ACF-A0C0-779AB41979BA}"/>
                </a:ext>
              </a:extLst>
            </p:cNvPr>
            <p:cNvSpPr/>
            <p:nvPr/>
          </p:nvSpPr>
          <p:spPr>
            <a:xfrm>
              <a:off x="2380338" y="2439059"/>
              <a:ext cx="257041" cy="134860"/>
            </a:xfrm>
            <a:custGeom>
              <a:avLst/>
              <a:gdLst/>
              <a:ahLst/>
              <a:cxnLst/>
              <a:rect l="l" t="t" r="r" b="b"/>
              <a:pathLst>
                <a:path w="4075" h="2138" extrusionOk="0">
                  <a:moveTo>
                    <a:pt x="2038" y="1"/>
                  </a:moveTo>
                  <a:cubicBezTo>
                    <a:pt x="1563" y="1"/>
                    <a:pt x="1089" y="107"/>
                    <a:pt x="726" y="318"/>
                  </a:cubicBezTo>
                  <a:cubicBezTo>
                    <a:pt x="1" y="729"/>
                    <a:pt x="1" y="1406"/>
                    <a:pt x="726" y="1829"/>
                  </a:cubicBezTo>
                  <a:cubicBezTo>
                    <a:pt x="1089" y="2034"/>
                    <a:pt x="1563" y="2137"/>
                    <a:pt x="2038" y="2137"/>
                  </a:cubicBezTo>
                  <a:cubicBezTo>
                    <a:pt x="2512" y="2137"/>
                    <a:pt x="2986" y="2034"/>
                    <a:pt x="3349" y="1829"/>
                  </a:cubicBezTo>
                  <a:cubicBezTo>
                    <a:pt x="4074" y="1406"/>
                    <a:pt x="4062" y="729"/>
                    <a:pt x="3349" y="318"/>
                  </a:cubicBezTo>
                  <a:cubicBezTo>
                    <a:pt x="2986" y="107"/>
                    <a:pt x="2512"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2124;p60">
              <a:extLst>
                <a:ext uri="{FF2B5EF4-FFF2-40B4-BE49-F238E27FC236}">
                  <a16:creationId xmlns:a16="http://schemas.microsoft.com/office/drawing/2014/main" id="{79C5087C-FC86-4674-8F5D-1E33EA322688}"/>
                </a:ext>
              </a:extLst>
            </p:cNvPr>
            <p:cNvSpPr/>
            <p:nvPr/>
          </p:nvSpPr>
          <p:spPr>
            <a:xfrm>
              <a:off x="2458112" y="2470724"/>
              <a:ext cx="118270" cy="62384"/>
            </a:xfrm>
            <a:custGeom>
              <a:avLst/>
              <a:gdLst/>
              <a:ahLst/>
              <a:cxnLst/>
              <a:rect l="l" t="t" r="r" b="b"/>
              <a:pathLst>
                <a:path w="1875" h="989" extrusionOk="0">
                  <a:moveTo>
                    <a:pt x="939" y="0"/>
                  </a:moveTo>
                  <a:cubicBezTo>
                    <a:pt x="732" y="0"/>
                    <a:pt x="527" y="52"/>
                    <a:pt x="339" y="155"/>
                  </a:cubicBezTo>
                  <a:cubicBezTo>
                    <a:pt x="1" y="336"/>
                    <a:pt x="1" y="650"/>
                    <a:pt x="339" y="844"/>
                  </a:cubicBezTo>
                  <a:cubicBezTo>
                    <a:pt x="527" y="940"/>
                    <a:pt x="732" y="989"/>
                    <a:pt x="939" y="989"/>
                  </a:cubicBezTo>
                  <a:cubicBezTo>
                    <a:pt x="1146" y="989"/>
                    <a:pt x="1354" y="940"/>
                    <a:pt x="1548" y="844"/>
                  </a:cubicBezTo>
                  <a:cubicBezTo>
                    <a:pt x="1874" y="650"/>
                    <a:pt x="1874" y="336"/>
                    <a:pt x="1548" y="155"/>
                  </a:cubicBezTo>
                  <a:cubicBezTo>
                    <a:pt x="1354" y="52"/>
                    <a:pt x="1146" y="0"/>
                    <a:pt x="9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2125;p60">
              <a:extLst>
                <a:ext uri="{FF2B5EF4-FFF2-40B4-BE49-F238E27FC236}">
                  <a16:creationId xmlns:a16="http://schemas.microsoft.com/office/drawing/2014/main" id="{7A39AEF2-A45E-4645-ADC1-F4FF7BD924F6}"/>
                </a:ext>
              </a:extLst>
            </p:cNvPr>
            <p:cNvSpPr/>
            <p:nvPr/>
          </p:nvSpPr>
          <p:spPr>
            <a:xfrm>
              <a:off x="2393332" y="2516896"/>
              <a:ext cx="100672" cy="56644"/>
            </a:xfrm>
            <a:custGeom>
              <a:avLst/>
              <a:gdLst/>
              <a:ahLst/>
              <a:cxnLst/>
              <a:rect l="l" t="t" r="r" b="b"/>
              <a:pathLst>
                <a:path w="1596" h="898" extrusionOk="0">
                  <a:moveTo>
                    <a:pt x="241" y="0"/>
                  </a:moveTo>
                  <a:cubicBezTo>
                    <a:pt x="160" y="0"/>
                    <a:pt x="80" y="5"/>
                    <a:pt x="0" y="15"/>
                  </a:cubicBezTo>
                  <a:cubicBezTo>
                    <a:pt x="97" y="269"/>
                    <a:pt x="278" y="474"/>
                    <a:pt x="520" y="595"/>
                  </a:cubicBezTo>
                  <a:cubicBezTo>
                    <a:pt x="834" y="764"/>
                    <a:pt x="1173" y="861"/>
                    <a:pt x="1535" y="897"/>
                  </a:cubicBezTo>
                  <a:cubicBezTo>
                    <a:pt x="1596" y="655"/>
                    <a:pt x="1475" y="414"/>
                    <a:pt x="1161" y="232"/>
                  </a:cubicBezTo>
                  <a:cubicBezTo>
                    <a:pt x="880" y="78"/>
                    <a:pt x="561" y="0"/>
                    <a:pt x="2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2126;p60">
              <a:extLst>
                <a:ext uri="{FF2B5EF4-FFF2-40B4-BE49-F238E27FC236}">
                  <a16:creationId xmlns:a16="http://schemas.microsoft.com/office/drawing/2014/main" id="{CE565277-42F3-4E97-BA87-29BAE97C0E8F}"/>
                </a:ext>
              </a:extLst>
            </p:cNvPr>
            <p:cNvSpPr/>
            <p:nvPr/>
          </p:nvSpPr>
          <p:spPr>
            <a:xfrm>
              <a:off x="2108163" y="2596121"/>
              <a:ext cx="257041" cy="134860"/>
            </a:xfrm>
            <a:custGeom>
              <a:avLst/>
              <a:gdLst/>
              <a:ahLst/>
              <a:cxnLst/>
              <a:rect l="l" t="t" r="r" b="b"/>
              <a:pathLst>
                <a:path w="4075" h="2138" extrusionOk="0">
                  <a:moveTo>
                    <a:pt x="2038" y="1"/>
                  </a:moveTo>
                  <a:cubicBezTo>
                    <a:pt x="1563" y="1"/>
                    <a:pt x="1089" y="107"/>
                    <a:pt x="726" y="318"/>
                  </a:cubicBezTo>
                  <a:cubicBezTo>
                    <a:pt x="1" y="729"/>
                    <a:pt x="13" y="1406"/>
                    <a:pt x="726" y="1829"/>
                  </a:cubicBezTo>
                  <a:cubicBezTo>
                    <a:pt x="1089" y="2034"/>
                    <a:pt x="1563" y="2137"/>
                    <a:pt x="2038" y="2137"/>
                  </a:cubicBezTo>
                  <a:cubicBezTo>
                    <a:pt x="2512" y="2137"/>
                    <a:pt x="2986" y="2034"/>
                    <a:pt x="3349" y="1829"/>
                  </a:cubicBezTo>
                  <a:cubicBezTo>
                    <a:pt x="4074" y="1406"/>
                    <a:pt x="4074" y="729"/>
                    <a:pt x="3349" y="318"/>
                  </a:cubicBezTo>
                  <a:cubicBezTo>
                    <a:pt x="2986" y="107"/>
                    <a:pt x="2512" y="1"/>
                    <a:pt x="203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2127;p60">
              <a:extLst>
                <a:ext uri="{FF2B5EF4-FFF2-40B4-BE49-F238E27FC236}">
                  <a16:creationId xmlns:a16="http://schemas.microsoft.com/office/drawing/2014/main" id="{355DAB5A-CE24-4D03-B936-8A7C3691FED5}"/>
                </a:ext>
              </a:extLst>
            </p:cNvPr>
            <p:cNvSpPr/>
            <p:nvPr/>
          </p:nvSpPr>
          <p:spPr>
            <a:xfrm>
              <a:off x="2191298" y="2627597"/>
              <a:ext cx="107547" cy="62573"/>
            </a:xfrm>
            <a:custGeom>
              <a:avLst/>
              <a:gdLst/>
              <a:ahLst/>
              <a:cxnLst/>
              <a:rect l="l" t="t" r="r" b="b"/>
              <a:pathLst>
                <a:path w="1705" h="992" extrusionOk="0">
                  <a:moveTo>
                    <a:pt x="859" y="0"/>
                  </a:moveTo>
                  <a:cubicBezTo>
                    <a:pt x="387" y="0"/>
                    <a:pt x="0" y="218"/>
                    <a:pt x="0" y="496"/>
                  </a:cubicBezTo>
                  <a:cubicBezTo>
                    <a:pt x="0" y="762"/>
                    <a:pt x="387" y="991"/>
                    <a:pt x="859" y="991"/>
                  </a:cubicBezTo>
                  <a:cubicBezTo>
                    <a:pt x="1330" y="991"/>
                    <a:pt x="1705" y="762"/>
                    <a:pt x="1705" y="496"/>
                  </a:cubicBezTo>
                  <a:cubicBezTo>
                    <a:pt x="1705" y="218"/>
                    <a:pt x="1330" y="0"/>
                    <a:pt x="85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2128;p60">
              <a:extLst>
                <a:ext uri="{FF2B5EF4-FFF2-40B4-BE49-F238E27FC236}">
                  <a16:creationId xmlns:a16="http://schemas.microsoft.com/office/drawing/2014/main" id="{261E8D1D-DF42-47AE-AB90-7A0BB56DDAA1}"/>
                </a:ext>
              </a:extLst>
            </p:cNvPr>
            <p:cNvSpPr/>
            <p:nvPr/>
          </p:nvSpPr>
          <p:spPr>
            <a:xfrm>
              <a:off x="2121913" y="2673958"/>
              <a:ext cx="99915" cy="56644"/>
            </a:xfrm>
            <a:custGeom>
              <a:avLst/>
              <a:gdLst/>
              <a:ahLst/>
              <a:cxnLst/>
              <a:rect l="l" t="t" r="r" b="b"/>
              <a:pathLst>
                <a:path w="1584" h="898" extrusionOk="0">
                  <a:moveTo>
                    <a:pt x="235" y="0"/>
                  </a:moveTo>
                  <a:cubicBezTo>
                    <a:pt x="156" y="0"/>
                    <a:pt x="78" y="5"/>
                    <a:pt x="0" y="15"/>
                  </a:cubicBezTo>
                  <a:cubicBezTo>
                    <a:pt x="85" y="269"/>
                    <a:pt x="266" y="474"/>
                    <a:pt x="508" y="595"/>
                  </a:cubicBezTo>
                  <a:cubicBezTo>
                    <a:pt x="822" y="764"/>
                    <a:pt x="1161" y="861"/>
                    <a:pt x="1523" y="897"/>
                  </a:cubicBezTo>
                  <a:cubicBezTo>
                    <a:pt x="1584" y="655"/>
                    <a:pt x="1463" y="414"/>
                    <a:pt x="1149" y="232"/>
                  </a:cubicBezTo>
                  <a:cubicBezTo>
                    <a:pt x="868" y="78"/>
                    <a:pt x="549" y="0"/>
                    <a:pt x="23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2129;p60">
              <a:extLst>
                <a:ext uri="{FF2B5EF4-FFF2-40B4-BE49-F238E27FC236}">
                  <a16:creationId xmlns:a16="http://schemas.microsoft.com/office/drawing/2014/main" id="{B43FD02B-1CDD-48FE-8934-51AB81D6042A}"/>
                </a:ext>
              </a:extLst>
            </p:cNvPr>
            <p:cNvSpPr/>
            <p:nvPr/>
          </p:nvSpPr>
          <p:spPr>
            <a:xfrm>
              <a:off x="2584707" y="2549633"/>
              <a:ext cx="728924" cy="422682"/>
            </a:xfrm>
            <a:custGeom>
              <a:avLst/>
              <a:gdLst/>
              <a:ahLst/>
              <a:cxnLst/>
              <a:rect l="l" t="t" r="r" b="b"/>
              <a:pathLst>
                <a:path w="11556" h="6701" extrusionOk="0">
                  <a:moveTo>
                    <a:pt x="1649" y="70"/>
                  </a:moveTo>
                  <a:cubicBezTo>
                    <a:pt x="2034" y="70"/>
                    <a:pt x="2418" y="161"/>
                    <a:pt x="2768" y="342"/>
                  </a:cubicBezTo>
                  <a:lnTo>
                    <a:pt x="11023" y="5104"/>
                  </a:lnTo>
                  <a:cubicBezTo>
                    <a:pt x="11326" y="5273"/>
                    <a:pt x="11483" y="5491"/>
                    <a:pt x="11483" y="5733"/>
                  </a:cubicBezTo>
                  <a:cubicBezTo>
                    <a:pt x="11483" y="5962"/>
                    <a:pt x="11326" y="6192"/>
                    <a:pt x="11023" y="6361"/>
                  </a:cubicBezTo>
                  <a:cubicBezTo>
                    <a:pt x="10673" y="6536"/>
                    <a:pt x="10289" y="6624"/>
                    <a:pt x="9905" y="6624"/>
                  </a:cubicBezTo>
                  <a:cubicBezTo>
                    <a:pt x="9522" y="6624"/>
                    <a:pt x="9138" y="6536"/>
                    <a:pt x="8787" y="6361"/>
                  </a:cubicBezTo>
                  <a:lnTo>
                    <a:pt x="520" y="1599"/>
                  </a:lnTo>
                  <a:cubicBezTo>
                    <a:pt x="230" y="1418"/>
                    <a:pt x="73" y="1200"/>
                    <a:pt x="73" y="970"/>
                  </a:cubicBezTo>
                  <a:cubicBezTo>
                    <a:pt x="73" y="729"/>
                    <a:pt x="230" y="511"/>
                    <a:pt x="520" y="342"/>
                  </a:cubicBezTo>
                  <a:cubicBezTo>
                    <a:pt x="876" y="161"/>
                    <a:pt x="1263" y="70"/>
                    <a:pt x="1649" y="70"/>
                  </a:cubicBezTo>
                  <a:close/>
                  <a:moveTo>
                    <a:pt x="1650" y="0"/>
                  </a:moveTo>
                  <a:cubicBezTo>
                    <a:pt x="1254" y="0"/>
                    <a:pt x="858" y="94"/>
                    <a:pt x="496" y="281"/>
                  </a:cubicBezTo>
                  <a:cubicBezTo>
                    <a:pt x="169" y="463"/>
                    <a:pt x="0" y="705"/>
                    <a:pt x="0" y="970"/>
                  </a:cubicBezTo>
                  <a:cubicBezTo>
                    <a:pt x="0" y="1224"/>
                    <a:pt x="169" y="1478"/>
                    <a:pt x="496" y="1659"/>
                  </a:cubicBezTo>
                  <a:lnTo>
                    <a:pt x="8751" y="6422"/>
                  </a:lnTo>
                  <a:cubicBezTo>
                    <a:pt x="9082" y="6604"/>
                    <a:pt x="9456" y="6701"/>
                    <a:pt x="9843" y="6701"/>
                  </a:cubicBezTo>
                  <a:cubicBezTo>
                    <a:pt x="9866" y="6701"/>
                    <a:pt x="9888" y="6700"/>
                    <a:pt x="9911" y="6700"/>
                  </a:cubicBezTo>
                  <a:cubicBezTo>
                    <a:pt x="9934" y="6700"/>
                    <a:pt x="9956" y="6701"/>
                    <a:pt x="9978" y="6701"/>
                  </a:cubicBezTo>
                  <a:cubicBezTo>
                    <a:pt x="10355" y="6701"/>
                    <a:pt x="10729" y="6604"/>
                    <a:pt x="11060" y="6422"/>
                  </a:cubicBezTo>
                  <a:cubicBezTo>
                    <a:pt x="11386" y="6240"/>
                    <a:pt x="11555" y="5999"/>
                    <a:pt x="11555" y="5733"/>
                  </a:cubicBezTo>
                  <a:cubicBezTo>
                    <a:pt x="11555" y="5467"/>
                    <a:pt x="11374" y="5225"/>
                    <a:pt x="11060" y="5044"/>
                  </a:cubicBezTo>
                  <a:lnTo>
                    <a:pt x="2804" y="281"/>
                  </a:lnTo>
                  <a:cubicBezTo>
                    <a:pt x="2442" y="94"/>
                    <a:pt x="2046" y="0"/>
                    <a:pt x="1650"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2130;p60">
              <a:extLst>
                <a:ext uri="{FF2B5EF4-FFF2-40B4-BE49-F238E27FC236}">
                  <a16:creationId xmlns:a16="http://schemas.microsoft.com/office/drawing/2014/main" id="{DAD967F5-1E55-493B-B8E2-05E276BD34C1}"/>
                </a:ext>
              </a:extLst>
            </p:cNvPr>
            <p:cNvSpPr/>
            <p:nvPr/>
          </p:nvSpPr>
          <p:spPr>
            <a:xfrm>
              <a:off x="3280758" y="2952380"/>
              <a:ext cx="208219" cy="117640"/>
            </a:xfrm>
            <a:custGeom>
              <a:avLst/>
              <a:gdLst/>
              <a:ahLst/>
              <a:cxnLst/>
              <a:rect l="l" t="t" r="r" b="b"/>
              <a:pathLst>
                <a:path w="3301" h="1865" extrusionOk="0">
                  <a:moveTo>
                    <a:pt x="1918" y="64"/>
                  </a:moveTo>
                  <a:cubicBezTo>
                    <a:pt x="1992" y="64"/>
                    <a:pt x="2067" y="79"/>
                    <a:pt x="2140" y="109"/>
                  </a:cubicBezTo>
                  <a:lnTo>
                    <a:pt x="3071" y="653"/>
                  </a:lnTo>
                  <a:cubicBezTo>
                    <a:pt x="3191" y="701"/>
                    <a:pt x="3191" y="859"/>
                    <a:pt x="3071" y="907"/>
                  </a:cubicBezTo>
                  <a:lnTo>
                    <a:pt x="2406" y="1282"/>
                  </a:lnTo>
                  <a:lnTo>
                    <a:pt x="2406" y="871"/>
                  </a:lnTo>
                  <a:lnTo>
                    <a:pt x="1403" y="871"/>
                  </a:lnTo>
                  <a:lnTo>
                    <a:pt x="1403" y="665"/>
                  </a:lnTo>
                  <a:lnTo>
                    <a:pt x="762" y="665"/>
                  </a:lnTo>
                  <a:lnTo>
                    <a:pt x="1705" y="109"/>
                  </a:lnTo>
                  <a:cubicBezTo>
                    <a:pt x="1771" y="79"/>
                    <a:pt x="1844" y="64"/>
                    <a:pt x="1918" y="64"/>
                  </a:cubicBezTo>
                  <a:close/>
                  <a:moveTo>
                    <a:pt x="1294" y="726"/>
                  </a:moveTo>
                  <a:lnTo>
                    <a:pt x="1294" y="1124"/>
                  </a:lnTo>
                  <a:lnTo>
                    <a:pt x="1390" y="1124"/>
                  </a:lnTo>
                  <a:lnTo>
                    <a:pt x="1390" y="931"/>
                  </a:lnTo>
                  <a:lnTo>
                    <a:pt x="2297" y="931"/>
                  </a:lnTo>
                  <a:lnTo>
                    <a:pt x="2297" y="1342"/>
                  </a:lnTo>
                  <a:lnTo>
                    <a:pt x="1596" y="1753"/>
                  </a:lnTo>
                  <a:cubicBezTo>
                    <a:pt x="1529" y="1789"/>
                    <a:pt x="1457" y="1807"/>
                    <a:pt x="1384" y="1807"/>
                  </a:cubicBezTo>
                  <a:cubicBezTo>
                    <a:pt x="1312" y="1807"/>
                    <a:pt x="1239" y="1789"/>
                    <a:pt x="1173" y="1753"/>
                  </a:cubicBezTo>
                  <a:lnTo>
                    <a:pt x="218" y="1209"/>
                  </a:lnTo>
                  <a:cubicBezTo>
                    <a:pt x="109" y="1173"/>
                    <a:pt x="109" y="1004"/>
                    <a:pt x="218" y="967"/>
                  </a:cubicBezTo>
                  <a:lnTo>
                    <a:pt x="641" y="726"/>
                  </a:lnTo>
                  <a:close/>
                  <a:moveTo>
                    <a:pt x="1922" y="0"/>
                  </a:moveTo>
                  <a:cubicBezTo>
                    <a:pt x="1823" y="0"/>
                    <a:pt x="1723" y="25"/>
                    <a:pt x="1632" y="73"/>
                  </a:cubicBezTo>
                  <a:lnTo>
                    <a:pt x="158" y="919"/>
                  </a:lnTo>
                  <a:cubicBezTo>
                    <a:pt x="0" y="979"/>
                    <a:pt x="0" y="1197"/>
                    <a:pt x="158" y="1257"/>
                  </a:cubicBezTo>
                  <a:lnTo>
                    <a:pt x="1088" y="1801"/>
                  </a:lnTo>
                  <a:cubicBezTo>
                    <a:pt x="1179" y="1844"/>
                    <a:pt x="1279" y="1865"/>
                    <a:pt x="1378" y="1865"/>
                  </a:cubicBezTo>
                  <a:cubicBezTo>
                    <a:pt x="1478" y="1865"/>
                    <a:pt x="1578" y="1844"/>
                    <a:pt x="1668" y="1801"/>
                  </a:cubicBezTo>
                  <a:lnTo>
                    <a:pt x="3143" y="943"/>
                  </a:lnTo>
                  <a:cubicBezTo>
                    <a:pt x="3300" y="883"/>
                    <a:pt x="3300" y="665"/>
                    <a:pt x="3143" y="617"/>
                  </a:cubicBezTo>
                  <a:lnTo>
                    <a:pt x="2212" y="73"/>
                  </a:lnTo>
                  <a:cubicBezTo>
                    <a:pt x="2122" y="25"/>
                    <a:pt x="2022" y="0"/>
                    <a:pt x="1922"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2131;p60">
              <a:extLst>
                <a:ext uri="{FF2B5EF4-FFF2-40B4-BE49-F238E27FC236}">
                  <a16:creationId xmlns:a16="http://schemas.microsoft.com/office/drawing/2014/main" id="{F3BF9764-0075-4988-9E0D-E0DFBE927DB6}"/>
                </a:ext>
              </a:extLst>
            </p:cNvPr>
            <p:cNvSpPr/>
            <p:nvPr/>
          </p:nvSpPr>
          <p:spPr>
            <a:xfrm>
              <a:off x="3382122" y="2969916"/>
              <a:ext cx="24474" cy="13751"/>
            </a:xfrm>
            <a:custGeom>
              <a:avLst/>
              <a:gdLst/>
              <a:ahLst/>
              <a:cxnLst/>
              <a:rect l="l" t="t" r="r" b="b"/>
              <a:pathLst>
                <a:path w="388" h="218" extrusionOk="0">
                  <a:moveTo>
                    <a:pt x="194" y="0"/>
                  </a:moveTo>
                  <a:cubicBezTo>
                    <a:pt x="86" y="0"/>
                    <a:pt x="1" y="49"/>
                    <a:pt x="1" y="109"/>
                  </a:cubicBezTo>
                  <a:cubicBezTo>
                    <a:pt x="1" y="170"/>
                    <a:pt x="86" y="218"/>
                    <a:pt x="194" y="218"/>
                  </a:cubicBezTo>
                  <a:cubicBezTo>
                    <a:pt x="303" y="218"/>
                    <a:pt x="388" y="170"/>
                    <a:pt x="388" y="109"/>
                  </a:cubicBezTo>
                  <a:cubicBezTo>
                    <a:pt x="388" y="49"/>
                    <a:pt x="303" y="0"/>
                    <a:pt x="194" y="0"/>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2132;p60">
              <a:extLst>
                <a:ext uri="{FF2B5EF4-FFF2-40B4-BE49-F238E27FC236}">
                  <a16:creationId xmlns:a16="http://schemas.microsoft.com/office/drawing/2014/main" id="{A3D4233D-3105-49CD-B38E-3A4999782EF1}"/>
                </a:ext>
              </a:extLst>
            </p:cNvPr>
            <p:cNvSpPr/>
            <p:nvPr/>
          </p:nvSpPr>
          <p:spPr>
            <a:xfrm>
              <a:off x="3262466" y="2940648"/>
              <a:ext cx="133472" cy="84965"/>
            </a:xfrm>
            <a:custGeom>
              <a:avLst/>
              <a:gdLst/>
              <a:ahLst/>
              <a:cxnLst/>
              <a:rect l="l" t="t" r="r" b="b"/>
              <a:pathLst>
                <a:path w="2116" h="1347" extrusionOk="0">
                  <a:moveTo>
                    <a:pt x="1705" y="1"/>
                  </a:moveTo>
                  <a:cubicBezTo>
                    <a:pt x="1680" y="1"/>
                    <a:pt x="1656" y="2"/>
                    <a:pt x="1632" y="5"/>
                  </a:cubicBezTo>
                  <a:cubicBezTo>
                    <a:pt x="1535" y="5"/>
                    <a:pt x="1439" y="29"/>
                    <a:pt x="1366" y="90"/>
                  </a:cubicBezTo>
                  <a:lnTo>
                    <a:pt x="121" y="1008"/>
                  </a:lnTo>
                  <a:cubicBezTo>
                    <a:pt x="0" y="1105"/>
                    <a:pt x="25" y="1226"/>
                    <a:pt x="157" y="1310"/>
                  </a:cubicBezTo>
                  <a:cubicBezTo>
                    <a:pt x="170" y="1323"/>
                    <a:pt x="182" y="1323"/>
                    <a:pt x="194" y="1335"/>
                  </a:cubicBezTo>
                  <a:lnTo>
                    <a:pt x="218" y="1347"/>
                  </a:lnTo>
                  <a:cubicBezTo>
                    <a:pt x="218" y="1310"/>
                    <a:pt x="218" y="1286"/>
                    <a:pt x="230" y="1262"/>
                  </a:cubicBezTo>
                  <a:cubicBezTo>
                    <a:pt x="133" y="1226"/>
                    <a:pt x="121" y="1105"/>
                    <a:pt x="206" y="1045"/>
                  </a:cubicBezTo>
                  <a:lnTo>
                    <a:pt x="1451" y="126"/>
                  </a:lnTo>
                  <a:cubicBezTo>
                    <a:pt x="1499" y="90"/>
                    <a:pt x="1572" y="65"/>
                    <a:pt x="1644" y="53"/>
                  </a:cubicBezTo>
                  <a:cubicBezTo>
                    <a:pt x="1717" y="53"/>
                    <a:pt x="1789" y="65"/>
                    <a:pt x="1850" y="90"/>
                  </a:cubicBezTo>
                  <a:lnTo>
                    <a:pt x="2007" y="162"/>
                  </a:lnTo>
                  <a:cubicBezTo>
                    <a:pt x="2043" y="150"/>
                    <a:pt x="2079" y="138"/>
                    <a:pt x="2116" y="138"/>
                  </a:cubicBezTo>
                  <a:lnTo>
                    <a:pt x="1922" y="41"/>
                  </a:lnTo>
                  <a:cubicBezTo>
                    <a:pt x="1850" y="14"/>
                    <a:pt x="1777" y="1"/>
                    <a:pt x="1705" y="1"/>
                  </a:cubicBez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2133;p60">
              <a:extLst>
                <a:ext uri="{FF2B5EF4-FFF2-40B4-BE49-F238E27FC236}">
                  <a16:creationId xmlns:a16="http://schemas.microsoft.com/office/drawing/2014/main" id="{4AD2F5E9-7243-4BC1-B4F8-E50016862F62}"/>
                </a:ext>
              </a:extLst>
            </p:cNvPr>
            <p:cNvSpPr/>
            <p:nvPr/>
          </p:nvSpPr>
          <p:spPr>
            <a:xfrm>
              <a:off x="2352900" y="2738738"/>
              <a:ext cx="256221" cy="134797"/>
            </a:xfrm>
            <a:custGeom>
              <a:avLst/>
              <a:gdLst/>
              <a:ahLst/>
              <a:cxnLst/>
              <a:rect l="l" t="t" r="r" b="b"/>
              <a:pathLst>
                <a:path w="4062" h="2137" extrusionOk="0">
                  <a:moveTo>
                    <a:pt x="2037" y="0"/>
                  </a:moveTo>
                  <a:cubicBezTo>
                    <a:pt x="1563" y="0"/>
                    <a:pt x="1089" y="106"/>
                    <a:pt x="726" y="317"/>
                  </a:cubicBezTo>
                  <a:cubicBezTo>
                    <a:pt x="1" y="728"/>
                    <a:pt x="1" y="1405"/>
                    <a:pt x="726" y="1828"/>
                  </a:cubicBezTo>
                  <a:cubicBezTo>
                    <a:pt x="1089" y="2034"/>
                    <a:pt x="1563" y="2136"/>
                    <a:pt x="2037" y="2136"/>
                  </a:cubicBezTo>
                  <a:cubicBezTo>
                    <a:pt x="2512" y="2136"/>
                    <a:pt x="2986" y="2034"/>
                    <a:pt x="3349" y="1828"/>
                  </a:cubicBezTo>
                  <a:cubicBezTo>
                    <a:pt x="4062" y="1405"/>
                    <a:pt x="4062" y="728"/>
                    <a:pt x="3349" y="317"/>
                  </a:cubicBezTo>
                  <a:cubicBezTo>
                    <a:pt x="2986" y="106"/>
                    <a:pt x="2512" y="0"/>
                    <a:pt x="203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2134;p60">
              <a:extLst>
                <a:ext uri="{FF2B5EF4-FFF2-40B4-BE49-F238E27FC236}">
                  <a16:creationId xmlns:a16="http://schemas.microsoft.com/office/drawing/2014/main" id="{13C6551A-FA3D-46D3-B6D5-3D1BD5811626}"/>
                </a:ext>
              </a:extLst>
            </p:cNvPr>
            <p:cNvSpPr/>
            <p:nvPr/>
          </p:nvSpPr>
          <p:spPr>
            <a:xfrm>
              <a:off x="1940442" y="2756463"/>
              <a:ext cx="141104" cy="80865"/>
            </a:xfrm>
            <a:custGeom>
              <a:avLst/>
              <a:gdLst/>
              <a:ahLst/>
              <a:cxnLst/>
              <a:rect l="l" t="t" r="r" b="b"/>
              <a:pathLst>
                <a:path w="2237" h="1282" extrusionOk="0">
                  <a:moveTo>
                    <a:pt x="1125" y="0"/>
                  </a:moveTo>
                  <a:cubicBezTo>
                    <a:pt x="508" y="0"/>
                    <a:pt x="1" y="290"/>
                    <a:pt x="1" y="641"/>
                  </a:cubicBezTo>
                  <a:cubicBezTo>
                    <a:pt x="1" y="991"/>
                    <a:pt x="508" y="1281"/>
                    <a:pt x="1125" y="1281"/>
                  </a:cubicBezTo>
                  <a:cubicBezTo>
                    <a:pt x="1741" y="1281"/>
                    <a:pt x="2237" y="991"/>
                    <a:pt x="2237" y="641"/>
                  </a:cubicBezTo>
                  <a:cubicBezTo>
                    <a:pt x="2237" y="290"/>
                    <a:pt x="174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2135;p60">
              <a:extLst>
                <a:ext uri="{FF2B5EF4-FFF2-40B4-BE49-F238E27FC236}">
                  <a16:creationId xmlns:a16="http://schemas.microsoft.com/office/drawing/2014/main" id="{20AFB924-0CEE-4EBE-AC09-AE423B7F1B39}"/>
                </a:ext>
              </a:extLst>
            </p:cNvPr>
            <p:cNvSpPr/>
            <p:nvPr/>
          </p:nvSpPr>
          <p:spPr>
            <a:xfrm>
              <a:off x="2598395" y="2880536"/>
              <a:ext cx="256978" cy="134797"/>
            </a:xfrm>
            <a:custGeom>
              <a:avLst/>
              <a:gdLst/>
              <a:ahLst/>
              <a:cxnLst/>
              <a:rect l="l" t="t" r="r" b="b"/>
              <a:pathLst>
                <a:path w="4074" h="2137" extrusionOk="0">
                  <a:moveTo>
                    <a:pt x="2037" y="0"/>
                  </a:moveTo>
                  <a:cubicBezTo>
                    <a:pt x="1563" y="0"/>
                    <a:pt x="1089" y="106"/>
                    <a:pt x="726" y="317"/>
                  </a:cubicBezTo>
                  <a:cubicBezTo>
                    <a:pt x="1" y="728"/>
                    <a:pt x="1" y="1405"/>
                    <a:pt x="726" y="1828"/>
                  </a:cubicBezTo>
                  <a:cubicBezTo>
                    <a:pt x="1089" y="2034"/>
                    <a:pt x="1563" y="2137"/>
                    <a:pt x="2037" y="2137"/>
                  </a:cubicBezTo>
                  <a:cubicBezTo>
                    <a:pt x="2512" y="2137"/>
                    <a:pt x="2986" y="2034"/>
                    <a:pt x="3349" y="1828"/>
                  </a:cubicBezTo>
                  <a:cubicBezTo>
                    <a:pt x="4074" y="1405"/>
                    <a:pt x="4062" y="728"/>
                    <a:pt x="3349" y="317"/>
                  </a:cubicBezTo>
                  <a:cubicBezTo>
                    <a:pt x="2986" y="106"/>
                    <a:pt x="2512" y="0"/>
                    <a:pt x="2037" y="0"/>
                  </a:cubicBezTo>
                  <a:close/>
                </a:path>
              </a:pathLst>
            </a:custGeom>
            <a:solidFill>
              <a:srgbClr val="C2D6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2136;p60">
              <a:extLst>
                <a:ext uri="{FF2B5EF4-FFF2-40B4-BE49-F238E27FC236}">
                  <a16:creationId xmlns:a16="http://schemas.microsoft.com/office/drawing/2014/main" id="{04F290A9-07C0-40DA-897B-2D0E1E907DE5}"/>
                </a:ext>
              </a:extLst>
            </p:cNvPr>
            <p:cNvSpPr/>
            <p:nvPr/>
          </p:nvSpPr>
          <p:spPr>
            <a:xfrm>
              <a:off x="2843889" y="3022900"/>
              <a:ext cx="256978" cy="134797"/>
            </a:xfrm>
            <a:custGeom>
              <a:avLst/>
              <a:gdLst/>
              <a:ahLst/>
              <a:cxnLst/>
              <a:rect l="l" t="t" r="r" b="b"/>
              <a:pathLst>
                <a:path w="4074" h="2137" extrusionOk="0">
                  <a:moveTo>
                    <a:pt x="2037" y="0"/>
                  </a:moveTo>
                  <a:cubicBezTo>
                    <a:pt x="1563" y="0"/>
                    <a:pt x="1089" y="103"/>
                    <a:pt x="726" y="309"/>
                  </a:cubicBezTo>
                  <a:cubicBezTo>
                    <a:pt x="1" y="732"/>
                    <a:pt x="1" y="1396"/>
                    <a:pt x="726" y="1819"/>
                  </a:cubicBezTo>
                  <a:cubicBezTo>
                    <a:pt x="1089" y="2031"/>
                    <a:pt x="1563" y="2137"/>
                    <a:pt x="2037" y="2137"/>
                  </a:cubicBezTo>
                  <a:cubicBezTo>
                    <a:pt x="2512" y="2137"/>
                    <a:pt x="2986" y="2031"/>
                    <a:pt x="3349" y="1819"/>
                  </a:cubicBezTo>
                  <a:cubicBezTo>
                    <a:pt x="4074" y="1396"/>
                    <a:pt x="4062" y="732"/>
                    <a:pt x="3349" y="309"/>
                  </a:cubicBezTo>
                  <a:cubicBezTo>
                    <a:pt x="2986" y="103"/>
                    <a:pt x="2512" y="0"/>
                    <a:pt x="203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2137;p60">
              <a:extLst>
                <a:ext uri="{FF2B5EF4-FFF2-40B4-BE49-F238E27FC236}">
                  <a16:creationId xmlns:a16="http://schemas.microsoft.com/office/drawing/2014/main" id="{E3B76701-51DE-471D-A829-6FC250F606D9}"/>
                </a:ext>
              </a:extLst>
            </p:cNvPr>
            <p:cNvSpPr/>
            <p:nvPr/>
          </p:nvSpPr>
          <p:spPr>
            <a:xfrm>
              <a:off x="3092474" y="3164004"/>
              <a:ext cx="170057" cy="93418"/>
            </a:xfrm>
            <a:custGeom>
              <a:avLst/>
              <a:gdLst/>
              <a:ahLst/>
              <a:cxnLst/>
              <a:rect l="l" t="t" r="r" b="b"/>
              <a:pathLst>
                <a:path w="2696" h="1481" extrusionOk="0">
                  <a:moveTo>
                    <a:pt x="2004" y="1"/>
                  </a:moveTo>
                  <a:cubicBezTo>
                    <a:pt x="1524" y="1"/>
                    <a:pt x="1041" y="105"/>
                    <a:pt x="677" y="308"/>
                  </a:cubicBezTo>
                  <a:cubicBezTo>
                    <a:pt x="133" y="622"/>
                    <a:pt x="0" y="1093"/>
                    <a:pt x="278" y="1480"/>
                  </a:cubicBezTo>
                  <a:lnTo>
                    <a:pt x="2695" y="78"/>
                  </a:lnTo>
                  <a:cubicBezTo>
                    <a:pt x="2476" y="26"/>
                    <a:pt x="2240" y="1"/>
                    <a:pt x="2004"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2138;p60">
              <a:extLst>
                <a:ext uri="{FF2B5EF4-FFF2-40B4-BE49-F238E27FC236}">
                  <a16:creationId xmlns:a16="http://schemas.microsoft.com/office/drawing/2014/main" id="{104869E3-D927-41FA-939B-7E3C5B6E797E}"/>
                </a:ext>
              </a:extLst>
            </p:cNvPr>
            <p:cNvSpPr/>
            <p:nvPr/>
          </p:nvSpPr>
          <p:spPr>
            <a:xfrm>
              <a:off x="2310197" y="2629867"/>
              <a:ext cx="99221" cy="57274"/>
            </a:xfrm>
            <a:custGeom>
              <a:avLst/>
              <a:gdLst/>
              <a:ahLst/>
              <a:cxnLst/>
              <a:rect l="l" t="t" r="r" b="b"/>
              <a:pathLst>
                <a:path w="1573" h="908" extrusionOk="0">
                  <a:moveTo>
                    <a:pt x="787" y="1"/>
                  </a:moveTo>
                  <a:cubicBezTo>
                    <a:pt x="351" y="1"/>
                    <a:pt x="1" y="206"/>
                    <a:pt x="1" y="448"/>
                  </a:cubicBezTo>
                  <a:cubicBezTo>
                    <a:pt x="1" y="702"/>
                    <a:pt x="351" y="907"/>
                    <a:pt x="787" y="907"/>
                  </a:cubicBezTo>
                  <a:cubicBezTo>
                    <a:pt x="1222" y="907"/>
                    <a:pt x="1572" y="702"/>
                    <a:pt x="1572" y="448"/>
                  </a:cubicBezTo>
                  <a:cubicBezTo>
                    <a:pt x="1572" y="206"/>
                    <a:pt x="1222" y="1"/>
                    <a:pt x="787"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2139;p60">
              <a:extLst>
                <a:ext uri="{FF2B5EF4-FFF2-40B4-BE49-F238E27FC236}">
                  <a16:creationId xmlns:a16="http://schemas.microsoft.com/office/drawing/2014/main" id="{20C4832F-D895-4BFB-B2F3-8991BCD38508}"/>
                </a:ext>
              </a:extLst>
            </p:cNvPr>
            <p:cNvSpPr/>
            <p:nvPr/>
          </p:nvSpPr>
          <p:spPr>
            <a:xfrm>
              <a:off x="2337699" y="2645132"/>
              <a:ext cx="45037" cy="25988"/>
            </a:xfrm>
            <a:custGeom>
              <a:avLst/>
              <a:gdLst/>
              <a:ahLst/>
              <a:cxnLst/>
              <a:rect l="l" t="t" r="r" b="b"/>
              <a:pathLst>
                <a:path w="714" h="412" extrusionOk="0">
                  <a:moveTo>
                    <a:pt x="12" y="0"/>
                  </a:moveTo>
                  <a:lnTo>
                    <a:pt x="0" y="12"/>
                  </a:lnTo>
                  <a:lnTo>
                    <a:pt x="338" y="206"/>
                  </a:lnTo>
                  <a:lnTo>
                    <a:pt x="0" y="411"/>
                  </a:lnTo>
                  <a:lnTo>
                    <a:pt x="12" y="411"/>
                  </a:lnTo>
                  <a:lnTo>
                    <a:pt x="351" y="218"/>
                  </a:lnTo>
                  <a:lnTo>
                    <a:pt x="689" y="411"/>
                  </a:lnTo>
                  <a:lnTo>
                    <a:pt x="713" y="411"/>
                  </a:lnTo>
                  <a:lnTo>
                    <a:pt x="375" y="206"/>
                  </a:lnTo>
                  <a:lnTo>
                    <a:pt x="713" y="12"/>
                  </a:lnTo>
                  <a:lnTo>
                    <a:pt x="689" y="0"/>
                  </a:lnTo>
                  <a:lnTo>
                    <a:pt x="351" y="194"/>
                  </a:lnTo>
                  <a:lnTo>
                    <a:pt x="1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2140;p60">
              <a:extLst>
                <a:ext uri="{FF2B5EF4-FFF2-40B4-BE49-F238E27FC236}">
                  <a16:creationId xmlns:a16="http://schemas.microsoft.com/office/drawing/2014/main" id="{5156FEE1-C2F6-47F1-86F8-EDD5DCA58332}"/>
                </a:ext>
              </a:extLst>
            </p:cNvPr>
            <p:cNvSpPr/>
            <p:nvPr/>
          </p:nvSpPr>
          <p:spPr>
            <a:xfrm>
              <a:off x="2130302" y="2820486"/>
              <a:ext cx="690825" cy="398776"/>
            </a:xfrm>
            <a:custGeom>
              <a:avLst/>
              <a:gdLst/>
              <a:ahLst/>
              <a:cxnLst/>
              <a:rect l="l" t="t" r="r" b="b"/>
              <a:pathLst>
                <a:path w="10952" h="6322" extrusionOk="0">
                  <a:moveTo>
                    <a:pt x="303" y="0"/>
                  </a:moveTo>
                  <a:lnTo>
                    <a:pt x="0" y="170"/>
                  </a:lnTo>
                  <a:lnTo>
                    <a:pt x="10649" y="6322"/>
                  </a:lnTo>
                  <a:lnTo>
                    <a:pt x="10951" y="6140"/>
                  </a:lnTo>
                  <a:lnTo>
                    <a:pt x="303"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2141;p60">
              <a:extLst>
                <a:ext uri="{FF2B5EF4-FFF2-40B4-BE49-F238E27FC236}">
                  <a16:creationId xmlns:a16="http://schemas.microsoft.com/office/drawing/2014/main" id="{F5B5CF15-F54D-417F-B791-F28A86BC4943}"/>
                </a:ext>
              </a:extLst>
            </p:cNvPr>
            <p:cNvSpPr/>
            <p:nvPr/>
          </p:nvSpPr>
          <p:spPr>
            <a:xfrm>
              <a:off x="2092204" y="2842563"/>
              <a:ext cx="690762" cy="398839"/>
            </a:xfrm>
            <a:custGeom>
              <a:avLst/>
              <a:gdLst/>
              <a:ahLst/>
              <a:cxnLst/>
              <a:rect l="l" t="t" r="r" b="b"/>
              <a:pathLst>
                <a:path w="10951" h="6323" extrusionOk="0">
                  <a:moveTo>
                    <a:pt x="302" y="1"/>
                  </a:moveTo>
                  <a:lnTo>
                    <a:pt x="0" y="170"/>
                  </a:lnTo>
                  <a:lnTo>
                    <a:pt x="10649" y="6322"/>
                  </a:lnTo>
                  <a:lnTo>
                    <a:pt x="10951" y="6141"/>
                  </a:lnTo>
                  <a:lnTo>
                    <a:pt x="302" y="1"/>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2142;p60">
              <a:extLst>
                <a:ext uri="{FF2B5EF4-FFF2-40B4-BE49-F238E27FC236}">
                  <a16:creationId xmlns:a16="http://schemas.microsoft.com/office/drawing/2014/main" id="{1C183007-096D-46D4-A9D5-E88E7C824AD1}"/>
                </a:ext>
              </a:extLst>
            </p:cNvPr>
            <p:cNvSpPr/>
            <p:nvPr/>
          </p:nvSpPr>
          <p:spPr>
            <a:xfrm>
              <a:off x="2054043" y="2864703"/>
              <a:ext cx="690825" cy="398776"/>
            </a:xfrm>
            <a:custGeom>
              <a:avLst/>
              <a:gdLst/>
              <a:ahLst/>
              <a:cxnLst/>
              <a:rect l="l" t="t" r="r" b="b"/>
              <a:pathLst>
                <a:path w="10952" h="6322" extrusionOk="0">
                  <a:moveTo>
                    <a:pt x="303" y="0"/>
                  </a:moveTo>
                  <a:lnTo>
                    <a:pt x="1" y="170"/>
                  </a:lnTo>
                  <a:lnTo>
                    <a:pt x="10649" y="6322"/>
                  </a:lnTo>
                  <a:lnTo>
                    <a:pt x="10951" y="6140"/>
                  </a:lnTo>
                  <a:lnTo>
                    <a:pt x="303" y="0"/>
                  </a:lnTo>
                  <a:close/>
                </a:path>
              </a:pathLst>
            </a:custGeom>
            <a:solidFill>
              <a:srgbClr val="BFBF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2143;p60">
              <a:extLst>
                <a:ext uri="{FF2B5EF4-FFF2-40B4-BE49-F238E27FC236}">
                  <a16:creationId xmlns:a16="http://schemas.microsoft.com/office/drawing/2014/main" id="{A8D9C771-4D17-4197-9A65-1567FB5D566D}"/>
                </a:ext>
              </a:extLst>
            </p:cNvPr>
            <p:cNvSpPr/>
            <p:nvPr/>
          </p:nvSpPr>
          <p:spPr>
            <a:xfrm>
              <a:off x="2891954" y="3260953"/>
              <a:ext cx="19869" cy="10345"/>
            </a:xfrm>
            <a:custGeom>
              <a:avLst/>
              <a:gdLst/>
              <a:ahLst/>
              <a:cxnLst/>
              <a:rect l="l" t="t" r="r" b="b"/>
              <a:pathLst>
                <a:path w="315" h="164" extrusionOk="0">
                  <a:moveTo>
                    <a:pt x="159" y="1"/>
                  </a:moveTo>
                  <a:cubicBezTo>
                    <a:pt x="124" y="1"/>
                    <a:pt x="91" y="10"/>
                    <a:pt x="61" y="28"/>
                  </a:cubicBezTo>
                  <a:cubicBezTo>
                    <a:pt x="0" y="40"/>
                    <a:pt x="0" y="112"/>
                    <a:pt x="61" y="136"/>
                  </a:cubicBezTo>
                  <a:cubicBezTo>
                    <a:pt x="91" y="155"/>
                    <a:pt x="124" y="164"/>
                    <a:pt x="159" y="164"/>
                  </a:cubicBezTo>
                  <a:cubicBezTo>
                    <a:pt x="194" y="164"/>
                    <a:pt x="230" y="155"/>
                    <a:pt x="266" y="136"/>
                  </a:cubicBezTo>
                  <a:cubicBezTo>
                    <a:pt x="314" y="112"/>
                    <a:pt x="314" y="40"/>
                    <a:pt x="266" y="28"/>
                  </a:cubicBezTo>
                  <a:cubicBezTo>
                    <a:pt x="230" y="10"/>
                    <a:pt x="194" y="1"/>
                    <a:pt x="159"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2144;p60">
              <a:extLst>
                <a:ext uri="{FF2B5EF4-FFF2-40B4-BE49-F238E27FC236}">
                  <a16:creationId xmlns:a16="http://schemas.microsoft.com/office/drawing/2014/main" id="{867CFDBF-EE50-49C4-8BE2-EFE75C6A1714}"/>
                </a:ext>
              </a:extLst>
            </p:cNvPr>
            <p:cNvSpPr/>
            <p:nvPr/>
          </p:nvSpPr>
          <p:spPr>
            <a:xfrm>
              <a:off x="2916301" y="3274704"/>
              <a:ext cx="19932" cy="10345"/>
            </a:xfrm>
            <a:custGeom>
              <a:avLst/>
              <a:gdLst/>
              <a:ahLst/>
              <a:cxnLst/>
              <a:rect l="l" t="t" r="r" b="b"/>
              <a:pathLst>
                <a:path w="316" h="164" extrusionOk="0">
                  <a:moveTo>
                    <a:pt x="158" y="0"/>
                  </a:moveTo>
                  <a:cubicBezTo>
                    <a:pt x="125" y="0"/>
                    <a:pt x="92" y="9"/>
                    <a:pt x="61" y="27"/>
                  </a:cubicBezTo>
                  <a:cubicBezTo>
                    <a:pt x="1" y="39"/>
                    <a:pt x="1" y="112"/>
                    <a:pt x="61" y="136"/>
                  </a:cubicBezTo>
                  <a:cubicBezTo>
                    <a:pt x="92" y="154"/>
                    <a:pt x="125" y="163"/>
                    <a:pt x="158" y="163"/>
                  </a:cubicBezTo>
                  <a:cubicBezTo>
                    <a:pt x="191" y="163"/>
                    <a:pt x="225" y="154"/>
                    <a:pt x="255" y="136"/>
                  </a:cubicBezTo>
                  <a:cubicBezTo>
                    <a:pt x="315" y="112"/>
                    <a:pt x="315" y="39"/>
                    <a:pt x="255" y="27"/>
                  </a:cubicBezTo>
                  <a:cubicBezTo>
                    <a:pt x="225" y="9"/>
                    <a:pt x="191" y="0"/>
                    <a:pt x="158"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2145;p60">
              <a:extLst>
                <a:ext uri="{FF2B5EF4-FFF2-40B4-BE49-F238E27FC236}">
                  <a16:creationId xmlns:a16="http://schemas.microsoft.com/office/drawing/2014/main" id="{6D050EEE-7D79-46A7-B072-DD6D4949A7E2}"/>
                </a:ext>
              </a:extLst>
            </p:cNvPr>
            <p:cNvSpPr/>
            <p:nvPr/>
          </p:nvSpPr>
          <p:spPr>
            <a:xfrm>
              <a:off x="2939955" y="3288392"/>
              <a:ext cx="19869" cy="10534"/>
            </a:xfrm>
            <a:custGeom>
              <a:avLst/>
              <a:gdLst/>
              <a:ahLst/>
              <a:cxnLst/>
              <a:rect l="l" t="t" r="r" b="b"/>
              <a:pathLst>
                <a:path w="315" h="167" extrusionOk="0">
                  <a:moveTo>
                    <a:pt x="152" y="1"/>
                  </a:moveTo>
                  <a:cubicBezTo>
                    <a:pt x="115" y="1"/>
                    <a:pt x="79" y="10"/>
                    <a:pt x="49" y="28"/>
                  </a:cubicBezTo>
                  <a:cubicBezTo>
                    <a:pt x="1" y="64"/>
                    <a:pt x="1" y="112"/>
                    <a:pt x="49" y="149"/>
                  </a:cubicBezTo>
                  <a:cubicBezTo>
                    <a:pt x="79" y="161"/>
                    <a:pt x="115" y="167"/>
                    <a:pt x="152" y="167"/>
                  </a:cubicBezTo>
                  <a:cubicBezTo>
                    <a:pt x="188" y="167"/>
                    <a:pt x="224" y="161"/>
                    <a:pt x="254" y="149"/>
                  </a:cubicBezTo>
                  <a:cubicBezTo>
                    <a:pt x="315" y="112"/>
                    <a:pt x="315" y="52"/>
                    <a:pt x="254" y="28"/>
                  </a:cubicBezTo>
                  <a:cubicBezTo>
                    <a:pt x="224" y="10"/>
                    <a:pt x="188" y="1"/>
                    <a:pt x="152" y="1"/>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2146;p60">
              <a:extLst>
                <a:ext uri="{FF2B5EF4-FFF2-40B4-BE49-F238E27FC236}">
                  <a16:creationId xmlns:a16="http://schemas.microsoft.com/office/drawing/2014/main" id="{FF6D2726-F0C1-4C22-AEED-DA5330DBEBED}"/>
                </a:ext>
              </a:extLst>
            </p:cNvPr>
            <p:cNvSpPr/>
            <p:nvPr/>
          </p:nvSpPr>
          <p:spPr>
            <a:xfrm>
              <a:off x="1284822" y="2799103"/>
              <a:ext cx="1558393" cy="899737"/>
            </a:xfrm>
            <a:custGeom>
              <a:avLst/>
              <a:gdLst/>
              <a:ahLst/>
              <a:cxnLst/>
              <a:rect l="l" t="t" r="r" b="b"/>
              <a:pathLst>
                <a:path w="24706" h="14264" extrusionOk="0">
                  <a:moveTo>
                    <a:pt x="8038" y="1"/>
                  </a:moveTo>
                  <a:lnTo>
                    <a:pt x="0" y="4642"/>
                  </a:lnTo>
                  <a:lnTo>
                    <a:pt x="16668" y="14263"/>
                  </a:lnTo>
                  <a:lnTo>
                    <a:pt x="24706" y="9622"/>
                  </a:lnTo>
                  <a:lnTo>
                    <a:pt x="803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2147;p60">
              <a:extLst>
                <a:ext uri="{FF2B5EF4-FFF2-40B4-BE49-F238E27FC236}">
                  <a16:creationId xmlns:a16="http://schemas.microsoft.com/office/drawing/2014/main" id="{D909F51E-C446-4083-806D-9C14FDB1FFA1}"/>
                </a:ext>
              </a:extLst>
            </p:cNvPr>
            <p:cNvSpPr/>
            <p:nvPr/>
          </p:nvSpPr>
          <p:spPr>
            <a:xfrm>
              <a:off x="3386727" y="2696603"/>
              <a:ext cx="103762" cy="54184"/>
            </a:xfrm>
            <a:custGeom>
              <a:avLst/>
              <a:gdLst/>
              <a:ahLst/>
              <a:cxnLst/>
              <a:rect l="l" t="t" r="r" b="b"/>
              <a:pathLst>
                <a:path w="1645" h="859" extrusionOk="0">
                  <a:moveTo>
                    <a:pt x="822" y="0"/>
                  </a:moveTo>
                  <a:cubicBezTo>
                    <a:pt x="641" y="0"/>
                    <a:pt x="460" y="43"/>
                    <a:pt x="291" y="127"/>
                  </a:cubicBezTo>
                  <a:cubicBezTo>
                    <a:pt x="1" y="284"/>
                    <a:pt x="1" y="562"/>
                    <a:pt x="291" y="731"/>
                  </a:cubicBezTo>
                  <a:cubicBezTo>
                    <a:pt x="460" y="816"/>
                    <a:pt x="641" y="858"/>
                    <a:pt x="822" y="858"/>
                  </a:cubicBezTo>
                  <a:cubicBezTo>
                    <a:pt x="1004" y="858"/>
                    <a:pt x="1185" y="816"/>
                    <a:pt x="1354" y="731"/>
                  </a:cubicBezTo>
                  <a:cubicBezTo>
                    <a:pt x="1644" y="562"/>
                    <a:pt x="1644" y="284"/>
                    <a:pt x="1354" y="127"/>
                  </a:cubicBezTo>
                  <a:cubicBezTo>
                    <a:pt x="1185" y="43"/>
                    <a:pt x="1004" y="0"/>
                    <a:pt x="822"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148;p60">
              <a:extLst>
                <a:ext uri="{FF2B5EF4-FFF2-40B4-BE49-F238E27FC236}">
                  <a16:creationId xmlns:a16="http://schemas.microsoft.com/office/drawing/2014/main" id="{6CDC8B5E-14C7-44AD-AE8E-9F6F74F67313}"/>
                </a:ext>
              </a:extLst>
            </p:cNvPr>
            <p:cNvSpPr/>
            <p:nvPr/>
          </p:nvSpPr>
          <p:spPr>
            <a:xfrm>
              <a:off x="3404262" y="2704614"/>
              <a:ext cx="44280" cy="29016"/>
            </a:xfrm>
            <a:custGeom>
              <a:avLst/>
              <a:gdLst/>
              <a:ahLst/>
              <a:cxnLst/>
              <a:rect l="l" t="t" r="r" b="b"/>
              <a:pathLst>
                <a:path w="702" h="460" extrusionOk="0">
                  <a:moveTo>
                    <a:pt x="484" y="0"/>
                  </a:moveTo>
                  <a:lnTo>
                    <a:pt x="424" y="36"/>
                  </a:lnTo>
                  <a:lnTo>
                    <a:pt x="569" y="97"/>
                  </a:lnTo>
                  <a:lnTo>
                    <a:pt x="182" y="326"/>
                  </a:lnTo>
                  <a:lnTo>
                    <a:pt x="61" y="254"/>
                  </a:lnTo>
                  <a:lnTo>
                    <a:pt x="1" y="290"/>
                  </a:lnTo>
                  <a:lnTo>
                    <a:pt x="303" y="459"/>
                  </a:lnTo>
                  <a:lnTo>
                    <a:pt x="363" y="423"/>
                  </a:lnTo>
                  <a:lnTo>
                    <a:pt x="242" y="363"/>
                  </a:lnTo>
                  <a:lnTo>
                    <a:pt x="702" y="97"/>
                  </a:lnTo>
                  <a:lnTo>
                    <a:pt x="641" y="61"/>
                  </a:lnTo>
                  <a:lnTo>
                    <a:pt x="484" y="0"/>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149;p60">
              <a:extLst>
                <a:ext uri="{FF2B5EF4-FFF2-40B4-BE49-F238E27FC236}">
                  <a16:creationId xmlns:a16="http://schemas.microsoft.com/office/drawing/2014/main" id="{CD8D6E45-16BB-4634-A262-334AC37D7708}"/>
                </a:ext>
              </a:extLst>
            </p:cNvPr>
            <p:cNvSpPr/>
            <p:nvPr/>
          </p:nvSpPr>
          <p:spPr>
            <a:xfrm>
              <a:off x="3430944" y="2720572"/>
              <a:ext cx="48128" cy="29079"/>
            </a:xfrm>
            <a:custGeom>
              <a:avLst/>
              <a:gdLst/>
              <a:ahLst/>
              <a:cxnLst/>
              <a:rect l="l" t="t" r="r" b="b"/>
              <a:pathLst>
                <a:path w="763" h="461" extrusionOk="0">
                  <a:moveTo>
                    <a:pt x="496" y="1"/>
                  </a:moveTo>
                  <a:lnTo>
                    <a:pt x="424" y="37"/>
                  </a:lnTo>
                  <a:cubicBezTo>
                    <a:pt x="460" y="49"/>
                    <a:pt x="496" y="49"/>
                    <a:pt x="532" y="61"/>
                  </a:cubicBezTo>
                  <a:cubicBezTo>
                    <a:pt x="569" y="73"/>
                    <a:pt x="593" y="86"/>
                    <a:pt x="617" y="98"/>
                  </a:cubicBezTo>
                  <a:cubicBezTo>
                    <a:pt x="641" y="110"/>
                    <a:pt x="665" y="134"/>
                    <a:pt x="665" y="158"/>
                  </a:cubicBezTo>
                  <a:cubicBezTo>
                    <a:pt x="665" y="170"/>
                    <a:pt x="653" y="194"/>
                    <a:pt x="629" y="206"/>
                  </a:cubicBezTo>
                  <a:cubicBezTo>
                    <a:pt x="605" y="219"/>
                    <a:pt x="593" y="231"/>
                    <a:pt x="557" y="231"/>
                  </a:cubicBezTo>
                  <a:cubicBezTo>
                    <a:pt x="532" y="231"/>
                    <a:pt x="496" y="243"/>
                    <a:pt x="448" y="243"/>
                  </a:cubicBezTo>
                  <a:lnTo>
                    <a:pt x="61" y="243"/>
                  </a:lnTo>
                  <a:lnTo>
                    <a:pt x="1" y="279"/>
                  </a:lnTo>
                  <a:lnTo>
                    <a:pt x="327" y="460"/>
                  </a:lnTo>
                  <a:lnTo>
                    <a:pt x="387" y="436"/>
                  </a:lnTo>
                  <a:lnTo>
                    <a:pt x="146" y="291"/>
                  </a:lnTo>
                  <a:lnTo>
                    <a:pt x="520" y="291"/>
                  </a:lnTo>
                  <a:cubicBezTo>
                    <a:pt x="569" y="279"/>
                    <a:pt x="605" y="279"/>
                    <a:pt x="629" y="279"/>
                  </a:cubicBezTo>
                  <a:cubicBezTo>
                    <a:pt x="653" y="267"/>
                    <a:pt x="677" y="255"/>
                    <a:pt x="702" y="243"/>
                  </a:cubicBezTo>
                  <a:cubicBezTo>
                    <a:pt x="750" y="219"/>
                    <a:pt x="762" y="194"/>
                    <a:pt x="762" y="158"/>
                  </a:cubicBezTo>
                  <a:cubicBezTo>
                    <a:pt x="750" y="122"/>
                    <a:pt x="726" y="86"/>
                    <a:pt x="677" y="61"/>
                  </a:cubicBezTo>
                  <a:cubicBezTo>
                    <a:pt x="653" y="49"/>
                    <a:pt x="629" y="37"/>
                    <a:pt x="593" y="25"/>
                  </a:cubicBezTo>
                  <a:cubicBezTo>
                    <a:pt x="569" y="13"/>
                    <a:pt x="532" y="1"/>
                    <a:pt x="496"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2150;p60">
              <a:extLst>
                <a:ext uri="{FF2B5EF4-FFF2-40B4-BE49-F238E27FC236}">
                  <a16:creationId xmlns:a16="http://schemas.microsoft.com/office/drawing/2014/main" id="{F93D3839-9D65-4659-AE76-58B66B3D3BAE}"/>
                </a:ext>
              </a:extLst>
            </p:cNvPr>
            <p:cNvSpPr/>
            <p:nvPr/>
          </p:nvSpPr>
          <p:spPr>
            <a:xfrm>
              <a:off x="3618471" y="2830011"/>
              <a:ext cx="103762" cy="54184"/>
            </a:xfrm>
            <a:custGeom>
              <a:avLst/>
              <a:gdLst/>
              <a:ahLst/>
              <a:cxnLst/>
              <a:rect l="l" t="t" r="r" b="b"/>
              <a:pathLst>
                <a:path w="1645" h="859" extrusionOk="0">
                  <a:moveTo>
                    <a:pt x="823" y="0"/>
                  </a:moveTo>
                  <a:cubicBezTo>
                    <a:pt x="642" y="0"/>
                    <a:pt x="460" y="43"/>
                    <a:pt x="291" y="127"/>
                  </a:cubicBezTo>
                  <a:cubicBezTo>
                    <a:pt x="1" y="297"/>
                    <a:pt x="1" y="562"/>
                    <a:pt x="291" y="732"/>
                  </a:cubicBezTo>
                  <a:cubicBezTo>
                    <a:pt x="460" y="816"/>
                    <a:pt x="642" y="859"/>
                    <a:pt x="823" y="859"/>
                  </a:cubicBezTo>
                  <a:cubicBezTo>
                    <a:pt x="1004" y="859"/>
                    <a:pt x="1185" y="816"/>
                    <a:pt x="1355" y="732"/>
                  </a:cubicBezTo>
                  <a:cubicBezTo>
                    <a:pt x="1645" y="562"/>
                    <a:pt x="1645" y="297"/>
                    <a:pt x="1355" y="127"/>
                  </a:cubicBezTo>
                  <a:cubicBezTo>
                    <a:pt x="1185" y="43"/>
                    <a:pt x="1004" y="0"/>
                    <a:pt x="823"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2151;p60">
              <a:extLst>
                <a:ext uri="{FF2B5EF4-FFF2-40B4-BE49-F238E27FC236}">
                  <a16:creationId xmlns:a16="http://schemas.microsoft.com/office/drawing/2014/main" id="{338FD8DD-4B2C-4391-8224-2BA53123259A}"/>
                </a:ext>
              </a:extLst>
            </p:cNvPr>
            <p:cNvSpPr/>
            <p:nvPr/>
          </p:nvSpPr>
          <p:spPr>
            <a:xfrm>
              <a:off x="3652785" y="2848682"/>
              <a:ext cx="51156" cy="25231"/>
            </a:xfrm>
            <a:custGeom>
              <a:avLst/>
              <a:gdLst/>
              <a:ahLst/>
              <a:cxnLst/>
              <a:rect l="l" t="t" r="r" b="b"/>
              <a:pathLst>
                <a:path w="811" h="400" extrusionOk="0">
                  <a:moveTo>
                    <a:pt x="654" y="49"/>
                  </a:moveTo>
                  <a:lnTo>
                    <a:pt x="339" y="230"/>
                  </a:lnTo>
                  <a:lnTo>
                    <a:pt x="134" y="121"/>
                  </a:lnTo>
                  <a:lnTo>
                    <a:pt x="654" y="49"/>
                  </a:lnTo>
                  <a:close/>
                  <a:moveTo>
                    <a:pt x="702" y="1"/>
                  </a:moveTo>
                  <a:lnTo>
                    <a:pt x="73" y="73"/>
                  </a:lnTo>
                  <a:lnTo>
                    <a:pt x="1" y="121"/>
                  </a:lnTo>
                  <a:lnTo>
                    <a:pt x="267" y="266"/>
                  </a:lnTo>
                  <a:lnTo>
                    <a:pt x="134" y="351"/>
                  </a:lnTo>
                  <a:lnTo>
                    <a:pt x="206" y="399"/>
                  </a:lnTo>
                  <a:lnTo>
                    <a:pt x="351" y="315"/>
                  </a:lnTo>
                  <a:lnTo>
                    <a:pt x="436" y="363"/>
                  </a:lnTo>
                  <a:lnTo>
                    <a:pt x="508" y="327"/>
                  </a:lnTo>
                  <a:lnTo>
                    <a:pt x="412" y="279"/>
                  </a:lnTo>
                  <a:lnTo>
                    <a:pt x="811" y="61"/>
                  </a:lnTo>
                  <a:lnTo>
                    <a:pt x="702"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2152;p60">
              <a:extLst>
                <a:ext uri="{FF2B5EF4-FFF2-40B4-BE49-F238E27FC236}">
                  <a16:creationId xmlns:a16="http://schemas.microsoft.com/office/drawing/2014/main" id="{671643B8-B298-4D2B-8748-917B733C643B}"/>
                </a:ext>
              </a:extLst>
            </p:cNvPr>
            <p:cNvSpPr/>
            <p:nvPr/>
          </p:nvSpPr>
          <p:spPr>
            <a:xfrm>
              <a:off x="2991047" y="2467886"/>
              <a:ext cx="103762" cy="54184"/>
            </a:xfrm>
            <a:custGeom>
              <a:avLst/>
              <a:gdLst/>
              <a:ahLst/>
              <a:cxnLst/>
              <a:rect l="l" t="t" r="r" b="b"/>
              <a:pathLst>
                <a:path w="1645" h="859" extrusionOk="0">
                  <a:moveTo>
                    <a:pt x="818" y="0"/>
                  </a:moveTo>
                  <a:cubicBezTo>
                    <a:pt x="635" y="0"/>
                    <a:pt x="454" y="42"/>
                    <a:pt x="291" y="127"/>
                  </a:cubicBezTo>
                  <a:cubicBezTo>
                    <a:pt x="0" y="284"/>
                    <a:pt x="0" y="562"/>
                    <a:pt x="291" y="731"/>
                  </a:cubicBezTo>
                  <a:cubicBezTo>
                    <a:pt x="460" y="816"/>
                    <a:pt x="641" y="858"/>
                    <a:pt x="822" y="858"/>
                  </a:cubicBezTo>
                  <a:cubicBezTo>
                    <a:pt x="1004" y="858"/>
                    <a:pt x="1185" y="816"/>
                    <a:pt x="1354" y="731"/>
                  </a:cubicBezTo>
                  <a:cubicBezTo>
                    <a:pt x="1644" y="562"/>
                    <a:pt x="1644" y="284"/>
                    <a:pt x="1354" y="127"/>
                  </a:cubicBezTo>
                  <a:cubicBezTo>
                    <a:pt x="1185" y="42"/>
                    <a:pt x="1001" y="0"/>
                    <a:pt x="818"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153;p60">
              <a:extLst>
                <a:ext uri="{FF2B5EF4-FFF2-40B4-BE49-F238E27FC236}">
                  <a16:creationId xmlns:a16="http://schemas.microsoft.com/office/drawing/2014/main" id="{44D2F9F0-A6DF-4696-817E-03EF9869095B}"/>
                </a:ext>
              </a:extLst>
            </p:cNvPr>
            <p:cNvSpPr/>
            <p:nvPr/>
          </p:nvSpPr>
          <p:spPr>
            <a:xfrm>
              <a:off x="3018485" y="2478924"/>
              <a:ext cx="55697" cy="31286"/>
            </a:xfrm>
            <a:custGeom>
              <a:avLst/>
              <a:gdLst/>
              <a:ahLst/>
              <a:cxnLst/>
              <a:rect l="l" t="t" r="r" b="b"/>
              <a:pathLst>
                <a:path w="883" h="496" extrusionOk="0">
                  <a:moveTo>
                    <a:pt x="593" y="0"/>
                  </a:moveTo>
                  <a:lnTo>
                    <a:pt x="520" y="49"/>
                  </a:lnTo>
                  <a:cubicBezTo>
                    <a:pt x="557" y="61"/>
                    <a:pt x="593" y="61"/>
                    <a:pt x="617" y="73"/>
                  </a:cubicBezTo>
                  <a:cubicBezTo>
                    <a:pt x="653" y="85"/>
                    <a:pt x="677" y="97"/>
                    <a:pt x="702" y="121"/>
                  </a:cubicBezTo>
                  <a:cubicBezTo>
                    <a:pt x="738" y="133"/>
                    <a:pt x="762" y="158"/>
                    <a:pt x="774" y="182"/>
                  </a:cubicBezTo>
                  <a:cubicBezTo>
                    <a:pt x="774" y="206"/>
                    <a:pt x="762" y="230"/>
                    <a:pt x="726" y="242"/>
                  </a:cubicBezTo>
                  <a:cubicBezTo>
                    <a:pt x="702" y="254"/>
                    <a:pt x="665" y="266"/>
                    <a:pt x="629" y="266"/>
                  </a:cubicBezTo>
                  <a:cubicBezTo>
                    <a:pt x="593" y="266"/>
                    <a:pt x="557" y="242"/>
                    <a:pt x="520" y="230"/>
                  </a:cubicBezTo>
                  <a:lnTo>
                    <a:pt x="448" y="182"/>
                  </a:lnTo>
                  <a:lnTo>
                    <a:pt x="375" y="218"/>
                  </a:lnTo>
                  <a:lnTo>
                    <a:pt x="448" y="266"/>
                  </a:lnTo>
                  <a:cubicBezTo>
                    <a:pt x="484" y="290"/>
                    <a:pt x="520" y="315"/>
                    <a:pt x="520" y="339"/>
                  </a:cubicBezTo>
                  <a:cubicBezTo>
                    <a:pt x="520" y="363"/>
                    <a:pt x="508" y="387"/>
                    <a:pt x="472" y="411"/>
                  </a:cubicBezTo>
                  <a:cubicBezTo>
                    <a:pt x="436" y="423"/>
                    <a:pt x="387" y="436"/>
                    <a:pt x="351" y="436"/>
                  </a:cubicBezTo>
                  <a:cubicBezTo>
                    <a:pt x="303" y="436"/>
                    <a:pt x="254" y="411"/>
                    <a:pt x="206" y="387"/>
                  </a:cubicBezTo>
                  <a:cubicBezTo>
                    <a:pt x="170" y="363"/>
                    <a:pt x="146" y="351"/>
                    <a:pt x="121" y="327"/>
                  </a:cubicBezTo>
                  <a:cubicBezTo>
                    <a:pt x="109" y="315"/>
                    <a:pt x="97" y="290"/>
                    <a:pt x="85" y="266"/>
                  </a:cubicBezTo>
                  <a:lnTo>
                    <a:pt x="1" y="315"/>
                  </a:lnTo>
                  <a:cubicBezTo>
                    <a:pt x="25" y="339"/>
                    <a:pt x="49" y="363"/>
                    <a:pt x="61" y="375"/>
                  </a:cubicBezTo>
                  <a:cubicBezTo>
                    <a:pt x="85" y="399"/>
                    <a:pt x="109" y="411"/>
                    <a:pt x="134" y="423"/>
                  </a:cubicBezTo>
                  <a:cubicBezTo>
                    <a:pt x="206" y="472"/>
                    <a:pt x="279" y="496"/>
                    <a:pt x="351" y="496"/>
                  </a:cubicBezTo>
                  <a:cubicBezTo>
                    <a:pt x="424" y="496"/>
                    <a:pt x="496" y="484"/>
                    <a:pt x="557" y="448"/>
                  </a:cubicBezTo>
                  <a:cubicBezTo>
                    <a:pt x="593" y="436"/>
                    <a:pt x="617" y="411"/>
                    <a:pt x="617" y="375"/>
                  </a:cubicBezTo>
                  <a:cubicBezTo>
                    <a:pt x="617" y="351"/>
                    <a:pt x="605" y="327"/>
                    <a:pt x="581" y="290"/>
                  </a:cubicBezTo>
                  <a:lnTo>
                    <a:pt x="581" y="290"/>
                  </a:lnTo>
                  <a:cubicBezTo>
                    <a:pt x="617" y="315"/>
                    <a:pt x="665" y="315"/>
                    <a:pt x="702" y="315"/>
                  </a:cubicBezTo>
                  <a:cubicBezTo>
                    <a:pt x="750" y="315"/>
                    <a:pt x="786" y="303"/>
                    <a:pt x="822" y="278"/>
                  </a:cubicBezTo>
                  <a:cubicBezTo>
                    <a:pt x="871" y="254"/>
                    <a:pt x="883" y="230"/>
                    <a:pt x="883" y="194"/>
                  </a:cubicBezTo>
                  <a:cubicBezTo>
                    <a:pt x="871" y="158"/>
                    <a:pt x="835" y="121"/>
                    <a:pt x="774" y="85"/>
                  </a:cubicBezTo>
                  <a:cubicBezTo>
                    <a:pt x="750" y="61"/>
                    <a:pt x="726" y="49"/>
                    <a:pt x="690" y="37"/>
                  </a:cubicBezTo>
                  <a:cubicBezTo>
                    <a:pt x="665" y="25"/>
                    <a:pt x="629" y="13"/>
                    <a:pt x="593"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154;p60">
              <a:extLst>
                <a:ext uri="{FF2B5EF4-FFF2-40B4-BE49-F238E27FC236}">
                  <a16:creationId xmlns:a16="http://schemas.microsoft.com/office/drawing/2014/main" id="{950CE5AE-B318-489E-860D-EE51BEFE3427}"/>
                </a:ext>
              </a:extLst>
            </p:cNvPr>
            <p:cNvSpPr/>
            <p:nvPr/>
          </p:nvSpPr>
          <p:spPr>
            <a:xfrm>
              <a:off x="2808062" y="2361916"/>
              <a:ext cx="103762" cy="54184"/>
            </a:xfrm>
            <a:custGeom>
              <a:avLst/>
              <a:gdLst/>
              <a:ahLst/>
              <a:cxnLst/>
              <a:rect l="l" t="t" r="r" b="b"/>
              <a:pathLst>
                <a:path w="1645" h="859" extrusionOk="0">
                  <a:moveTo>
                    <a:pt x="816" y="0"/>
                  </a:moveTo>
                  <a:cubicBezTo>
                    <a:pt x="635" y="0"/>
                    <a:pt x="454" y="42"/>
                    <a:pt x="291" y="127"/>
                  </a:cubicBezTo>
                  <a:cubicBezTo>
                    <a:pt x="1" y="296"/>
                    <a:pt x="1" y="562"/>
                    <a:pt x="291" y="731"/>
                  </a:cubicBezTo>
                  <a:cubicBezTo>
                    <a:pt x="454" y="816"/>
                    <a:pt x="635" y="858"/>
                    <a:pt x="816" y="858"/>
                  </a:cubicBezTo>
                  <a:cubicBezTo>
                    <a:pt x="998" y="858"/>
                    <a:pt x="1179" y="816"/>
                    <a:pt x="1342" y="731"/>
                  </a:cubicBezTo>
                  <a:cubicBezTo>
                    <a:pt x="1644" y="562"/>
                    <a:pt x="1644" y="296"/>
                    <a:pt x="1342" y="127"/>
                  </a:cubicBezTo>
                  <a:cubicBezTo>
                    <a:pt x="1179" y="42"/>
                    <a:pt x="998" y="0"/>
                    <a:pt x="816"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55;p60">
              <a:extLst>
                <a:ext uri="{FF2B5EF4-FFF2-40B4-BE49-F238E27FC236}">
                  <a16:creationId xmlns:a16="http://schemas.microsoft.com/office/drawing/2014/main" id="{F048F2B1-4D40-476D-821C-F55074E1FCA3}"/>
                </a:ext>
              </a:extLst>
            </p:cNvPr>
            <p:cNvSpPr/>
            <p:nvPr/>
          </p:nvSpPr>
          <p:spPr>
            <a:xfrm>
              <a:off x="2839348" y="2375225"/>
              <a:ext cx="52670" cy="30025"/>
            </a:xfrm>
            <a:custGeom>
              <a:avLst/>
              <a:gdLst/>
              <a:ahLst/>
              <a:cxnLst/>
              <a:rect l="l" t="t" r="r" b="b"/>
              <a:pathLst>
                <a:path w="835" h="476" extrusionOk="0">
                  <a:moveTo>
                    <a:pt x="556" y="61"/>
                  </a:moveTo>
                  <a:cubicBezTo>
                    <a:pt x="592" y="61"/>
                    <a:pt x="629" y="73"/>
                    <a:pt x="665" y="97"/>
                  </a:cubicBezTo>
                  <a:cubicBezTo>
                    <a:pt x="701" y="121"/>
                    <a:pt x="713" y="134"/>
                    <a:pt x="725" y="158"/>
                  </a:cubicBezTo>
                  <a:cubicBezTo>
                    <a:pt x="725" y="182"/>
                    <a:pt x="713" y="194"/>
                    <a:pt x="677" y="218"/>
                  </a:cubicBezTo>
                  <a:cubicBezTo>
                    <a:pt x="641" y="230"/>
                    <a:pt x="617" y="242"/>
                    <a:pt x="580" y="242"/>
                  </a:cubicBezTo>
                  <a:cubicBezTo>
                    <a:pt x="544" y="242"/>
                    <a:pt x="508" y="230"/>
                    <a:pt x="472" y="206"/>
                  </a:cubicBezTo>
                  <a:cubicBezTo>
                    <a:pt x="435" y="194"/>
                    <a:pt x="411" y="170"/>
                    <a:pt x="411" y="146"/>
                  </a:cubicBezTo>
                  <a:cubicBezTo>
                    <a:pt x="411" y="121"/>
                    <a:pt x="423" y="109"/>
                    <a:pt x="459" y="85"/>
                  </a:cubicBezTo>
                  <a:cubicBezTo>
                    <a:pt x="484" y="73"/>
                    <a:pt x="520" y="61"/>
                    <a:pt x="556" y="61"/>
                  </a:cubicBezTo>
                  <a:close/>
                  <a:moveTo>
                    <a:pt x="278" y="206"/>
                  </a:moveTo>
                  <a:cubicBezTo>
                    <a:pt x="327" y="206"/>
                    <a:pt x="363" y="218"/>
                    <a:pt x="399" y="242"/>
                  </a:cubicBezTo>
                  <a:cubicBezTo>
                    <a:pt x="447" y="267"/>
                    <a:pt x="459" y="291"/>
                    <a:pt x="459" y="315"/>
                  </a:cubicBezTo>
                  <a:cubicBezTo>
                    <a:pt x="472" y="339"/>
                    <a:pt x="447" y="363"/>
                    <a:pt x="411" y="387"/>
                  </a:cubicBezTo>
                  <a:cubicBezTo>
                    <a:pt x="375" y="399"/>
                    <a:pt x="339" y="412"/>
                    <a:pt x="290" y="412"/>
                  </a:cubicBezTo>
                  <a:cubicBezTo>
                    <a:pt x="254" y="412"/>
                    <a:pt x="218" y="399"/>
                    <a:pt x="169" y="375"/>
                  </a:cubicBezTo>
                  <a:cubicBezTo>
                    <a:pt x="133" y="351"/>
                    <a:pt x="121" y="339"/>
                    <a:pt x="109" y="303"/>
                  </a:cubicBezTo>
                  <a:cubicBezTo>
                    <a:pt x="109" y="279"/>
                    <a:pt x="133" y="267"/>
                    <a:pt x="169" y="242"/>
                  </a:cubicBezTo>
                  <a:cubicBezTo>
                    <a:pt x="206" y="218"/>
                    <a:pt x="242" y="206"/>
                    <a:pt x="278" y="206"/>
                  </a:cubicBezTo>
                  <a:close/>
                  <a:moveTo>
                    <a:pt x="544" y="1"/>
                  </a:moveTo>
                  <a:cubicBezTo>
                    <a:pt x="484" y="1"/>
                    <a:pt x="435" y="13"/>
                    <a:pt x="387" y="37"/>
                  </a:cubicBezTo>
                  <a:cubicBezTo>
                    <a:pt x="351" y="61"/>
                    <a:pt x="327" y="85"/>
                    <a:pt x="327" y="109"/>
                  </a:cubicBezTo>
                  <a:cubicBezTo>
                    <a:pt x="327" y="134"/>
                    <a:pt x="327" y="158"/>
                    <a:pt x="363" y="182"/>
                  </a:cubicBezTo>
                  <a:cubicBezTo>
                    <a:pt x="314" y="158"/>
                    <a:pt x="266" y="158"/>
                    <a:pt x="218" y="158"/>
                  </a:cubicBezTo>
                  <a:cubicBezTo>
                    <a:pt x="169" y="158"/>
                    <a:pt x="121" y="170"/>
                    <a:pt x="85" y="194"/>
                  </a:cubicBezTo>
                  <a:cubicBezTo>
                    <a:pt x="24" y="230"/>
                    <a:pt x="0" y="267"/>
                    <a:pt x="0" y="303"/>
                  </a:cubicBezTo>
                  <a:cubicBezTo>
                    <a:pt x="12" y="339"/>
                    <a:pt x="49" y="375"/>
                    <a:pt x="109" y="412"/>
                  </a:cubicBezTo>
                  <a:cubicBezTo>
                    <a:pt x="181" y="448"/>
                    <a:pt x="242" y="472"/>
                    <a:pt x="302" y="472"/>
                  </a:cubicBezTo>
                  <a:cubicBezTo>
                    <a:pt x="316" y="474"/>
                    <a:pt x="329" y="475"/>
                    <a:pt x="341" y="475"/>
                  </a:cubicBezTo>
                  <a:cubicBezTo>
                    <a:pt x="397" y="475"/>
                    <a:pt x="446" y="455"/>
                    <a:pt x="496" y="436"/>
                  </a:cubicBezTo>
                  <a:cubicBezTo>
                    <a:pt x="532" y="412"/>
                    <a:pt x="556" y="387"/>
                    <a:pt x="556" y="351"/>
                  </a:cubicBezTo>
                  <a:cubicBezTo>
                    <a:pt x="568" y="327"/>
                    <a:pt x="556" y="303"/>
                    <a:pt x="520" y="267"/>
                  </a:cubicBezTo>
                  <a:lnTo>
                    <a:pt x="520" y="267"/>
                  </a:lnTo>
                  <a:cubicBezTo>
                    <a:pt x="568" y="291"/>
                    <a:pt x="605" y="291"/>
                    <a:pt x="653" y="291"/>
                  </a:cubicBezTo>
                  <a:cubicBezTo>
                    <a:pt x="689" y="291"/>
                    <a:pt x="725" y="279"/>
                    <a:pt x="762" y="254"/>
                  </a:cubicBezTo>
                  <a:cubicBezTo>
                    <a:pt x="810" y="230"/>
                    <a:pt x="834" y="194"/>
                    <a:pt x="822" y="158"/>
                  </a:cubicBezTo>
                  <a:cubicBezTo>
                    <a:pt x="822" y="134"/>
                    <a:pt x="786" y="97"/>
                    <a:pt x="725" y="61"/>
                  </a:cubicBezTo>
                  <a:cubicBezTo>
                    <a:pt x="665" y="25"/>
                    <a:pt x="605" y="1"/>
                    <a:pt x="544" y="1"/>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56;p60">
              <a:extLst>
                <a:ext uri="{FF2B5EF4-FFF2-40B4-BE49-F238E27FC236}">
                  <a16:creationId xmlns:a16="http://schemas.microsoft.com/office/drawing/2014/main" id="{80DF78C4-0A51-4C49-990F-20C1CA2F5302}"/>
                </a:ext>
              </a:extLst>
            </p:cNvPr>
            <p:cNvSpPr/>
            <p:nvPr/>
          </p:nvSpPr>
          <p:spPr>
            <a:xfrm>
              <a:off x="1569172" y="3338979"/>
              <a:ext cx="126597" cy="66231"/>
            </a:xfrm>
            <a:custGeom>
              <a:avLst/>
              <a:gdLst/>
              <a:ahLst/>
              <a:cxnLst/>
              <a:rect l="l" t="t" r="r" b="b"/>
              <a:pathLst>
                <a:path w="2007" h="1050" extrusionOk="0">
                  <a:moveTo>
                    <a:pt x="1002" y="1"/>
                  </a:moveTo>
                  <a:cubicBezTo>
                    <a:pt x="778" y="1"/>
                    <a:pt x="553" y="52"/>
                    <a:pt x="351" y="157"/>
                  </a:cubicBezTo>
                  <a:cubicBezTo>
                    <a:pt x="1" y="374"/>
                    <a:pt x="13" y="700"/>
                    <a:pt x="375" y="906"/>
                  </a:cubicBezTo>
                  <a:cubicBezTo>
                    <a:pt x="572" y="1001"/>
                    <a:pt x="789" y="1049"/>
                    <a:pt x="1006" y="1049"/>
                  </a:cubicBezTo>
                  <a:cubicBezTo>
                    <a:pt x="1230" y="1049"/>
                    <a:pt x="1454" y="998"/>
                    <a:pt x="1656" y="894"/>
                  </a:cubicBezTo>
                  <a:cubicBezTo>
                    <a:pt x="2007" y="676"/>
                    <a:pt x="1995" y="350"/>
                    <a:pt x="1632" y="144"/>
                  </a:cubicBezTo>
                  <a:cubicBezTo>
                    <a:pt x="1436" y="49"/>
                    <a:pt x="1219" y="1"/>
                    <a:pt x="1002" y="1"/>
                  </a:cubicBezTo>
                  <a:close/>
                </a:path>
              </a:pathLst>
            </a:custGeom>
            <a:solidFill>
              <a:srgbClr val="F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57;p60">
              <a:extLst>
                <a:ext uri="{FF2B5EF4-FFF2-40B4-BE49-F238E27FC236}">
                  <a16:creationId xmlns:a16="http://schemas.microsoft.com/office/drawing/2014/main" id="{3C37B9EC-A3FE-447C-BAD4-9BF9BE503A9E}"/>
                </a:ext>
              </a:extLst>
            </p:cNvPr>
            <p:cNvSpPr/>
            <p:nvPr/>
          </p:nvSpPr>
          <p:spPr>
            <a:xfrm>
              <a:off x="1593583" y="3378970"/>
              <a:ext cx="28259" cy="14886"/>
            </a:xfrm>
            <a:custGeom>
              <a:avLst/>
              <a:gdLst/>
              <a:ahLst/>
              <a:cxnLst/>
              <a:rect l="l" t="t" r="r" b="b"/>
              <a:pathLst>
                <a:path w="448" h="236" extrusionOk="0">
                  <a:moveTo>
                    <a:pt x="54" y="1"/>
                  </a:moveTo>
                  <a:cubicBezTo>
                    <a:pt x="41" y="1"/>
                    <a:pt x="29" y="10"/>
                    <a:pt x="12" y="18"/>
                  </a:cubicBezTo>
                  <a:cubicBezTo>
                    <a:pt x="0" y="18"/>
                    <a:pt x="12" y="42"/>
                    <a:pt x="12" y="42"/>
                  </a:cubicBezTo>
                  <a:lnTo>
                    <a:pt x="37" y="42"/>
                  </a:lnTo>
                  <a:cubicBezTo>
                    <a:pt x="157" y="79"/>
                    <a:pt x="278" y="139"/>
                    <a:pt x="375" y="224"/>
                  </a:cubicBezTo>
                  <a:cubicBezTo>
                    <a:pt x="387" y="236"/>
                    <a:pt x="411" y="236"/>
                    <a:pt x="423" y="236"/>
                  </a:cubicBezTo>
                  <a:cubicBezTo>
                    <a:pt x="435" y="224"/>
                    <a:pt x="448" y="211"/>
                    <a:pt x="435" y="199"/>
                  </a:cubicBezTo>
                  <a:cubicBezTo>
                    <a:pt x="327" y="115"/>
                    <a:pt x="206" y="42"/>
                    <a:pt x="73" y="6"/>
                  </a:cubicBezTo>
                  <a:cubicBezTo>
                    <a:pt x="66" y="2"/>
                    <a:pt x="60" y="1"/>
                    <a:pt x="54"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58;p60">
              <a:extLst>
                <a:ext uri="{FF2B5EF4-FFF2-40B4-BE49-F238E27FC236}">
                  <a16:creationId xmlns:a16="http://schemas.microsoft.com/office/drawing/2014/main" id="{E5FCE713-8891-457E-8924-80FF23BC9615}"/>
                </a:ext>
              </a:extLst>
            </p:cNvPr>
            <p:cNvSpPr/>
            <p:nvPr/>
          </p:nvSpPr>
          <p:spPr>
            <a:xfrm>
              <a:off x="1595854" y="3355695"/>
              <a:ext cx="20626" cy="19869"/>
            </a:xfrm>
            <a:custGeom>
              <a:avLst/>
              <a:gdLst/>
              <a:ahLst/>
              <a:cxnLst/>
              <a:rect l="l" t="t" r="r" b="b"/>
              <a:pathLst>
                <a:path w="327" h="315" extrusionOk="0">
                  <a:moveTo>
                    <a:pt x="121" y="0"/>
                  </a:moveTo>
                  <a:cubicBezTo>
                    <a:pt x="109" y="0"/>
                    <a:pt x="97" y="12"/>
                    <a:pt x="97" y="24"/>
                  </a:cubicBezTo>
                  <a:cubicBezTo>
                    <a:pt x="109" y="61"/>
                    <a:pt x="121" y="85"/>
                    <a:pt x="134" y="121"/>
                  </a:cubicBezTo>
                  <a:cubicBezTo>
                    <a:pt x="109" y="121"/>
                    <a:pt x="97" y="121"/>
                    <a:pt x="73" y="133"/>
                  </a:cubicBezTo>
                  <a:cubicBezTo>
                    <a:pt x="25" y="145"/>
                    <a:pt x="1" y="194"/>
                    <a:pt x="37" y="218"/>
                  </a:cubicBezTo>
                  <a:cubicBezTo>
                    <a:pt x="67" y="241"/>
                    <a:pt x="98" y="249"/>
                    <a:pt x="132" y="249"/>
                  </a:cubicBezTo>
                  <a:cubicBezTo>
                    <a:pt x="151" y="249"/>
                    <a:pt x="172" y="246"/>
                    <a:pt x="194" y="242"/>
                  </a:cubicBezTo>
                  <a:lnTo>
                    <a:pt x="206" y="242"/>
                  </a:lnTo>
                  <a:cubicBezTo>
                    <a:pt x="218" y="266"/>
                    <a:pt x="230" y="278"/>
                    <a:pt x="254" y="290"/>
                  </a:cubicBezTo>
                  <a:lnTo>
                    <a:pt x="279" y="315"/>
                  </a:lnTo>
                  <a:lnTo>
                    <a:pt x="315" y="315"/>
                  </a:lnTo>
                  <a:cubicBezTo>
                    <a:pt x="327" y="302"/>
                    <a:pt x="327" y="302"/>
                    <a:pt x="327" y="290"/>
                  </a:cubicBezTo>
                  <a:cubicBezTo>
                    <a:pt x="242" y="218"/>
                    <a:pt x="182" y="121"/>
                    <a:pt x="158" y="24"/>
                  </a:cubicBezTo>
                  <a:cubicBezTo>
                    <a:pt x="158" y="12"/>
                    <a:pt x="146" y="0"/>
                    <a:pt x="121"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59;p60">
              <a:extLst>
                <a:ext uri="{FF2B5EF4-FFF2-40B4-BE49-F238E27FC236}">
                  <a16:creationId xmlns:a16="http://schemas.microsoft.com/office/drawing/2014/main" id="{0C8FDA96-EDC3-451D-9827-7B9D0BAACA4A}"/>
                </a:ext>
              </a:extLst>
            </p:cNvPr>
            <p:cNvSpPr/>
            <p:nvPr/>
          </p:nvSpPr>
          <p:spPr>
            <a:xfrm>
              <a:off x="1626383" y="3380863"/>
              <a:ext cx="34314" cy="11039"/>
            </a:xfrm>
            <a:custGeom>
              <a:avLst/>
              <a:gdLst/>
              <a:ahLst/>
              <a:cxnLst/>
              <a:rect l="l" t="t" r="r" b="b"/>
              <a:pathLst>
                <a:path w="544" h="175" extrusionOk="0">
                  <a:moveTo>
                    <a:pt x="36" y="0"/>
                  </a:moveTo>
                  <a:cubicBezTo>
                    <a:pt x="24" y="0"/>
                    <a:pt x="12" y="0"/>
                    <a:pt x="0" y="12"/>
                  </a:cubicBezTo>
                  <a:cubicBezTo>
                    <a:pt x="0" y="12"/>
                    <a:pt x="0" y="36"/>
                    <a:pt x="12" y="36"/>
                  </a:cubicBezTo>
                  <a:lnTo>
                    <a:pt x="48" y="49"/>
                  </a:lnTo>
                  <a:lnTo>
                    <a:pt x="145" y="73"/>
                  </a:lnTo>
                  <a:lnTo>
                    <a:pt x="133" y="73"/>
                  </a:lnTo>
                  <a:cubicBezTo>
                    <a:pt x="97" y="109"/>
                    <a:pt x="121" y="145"/>
                    <a:pt x="169" y="169"/>
                  </a:cubicBezTo>
                  <a:cubicBezTo>
                    <a:pt x="185" y="173"/>
                    <a:pt x="201" y="174"/>
                    <a:pt x="215" y="174"/>
                  </a:cubicBezTo>
                  <a:cubicBezTo>
                    <a:pt x="256" y="174"/>
                    <a:pt x="291" y="163"/>
                    <a:pt x="326" y="145"/>
                  </a:cubicBezTo>
                  <a:cubicBezTo>
                    <a:pt x="338" y="133"/>
                    <a:pt x="338" y="121"/>
                    <a:pt x="338" y="109"/>
                  </a:cubicBezTo>
                  <a:cubicBezTo>
                    <a:pt x="399" y="121"/>
                    <a:pt x="447" y="121"/>
                    <a:pt x="508" y="121"/>
                  </a:cubicBezTo>
                  <a:cubicBezTo>
                    <a:pt x="520" y="121"/>
                    <a:pt x="532" y="121"/>
                    <a:pt x="544" y="109"/>
                  </a:cubicBezTo>
                  <a:cubicBezTo>
                    <a:pt x="544" y="97"/>
                    <a:pt x="532" y="97"/>
                    <a:pt x="520" y="97"/>
                  </a:cubicBezTo>
                  <a:cubicBezTo>
                    <a:pt x="351" y="85"/>
                    <a:pt x="193" y="49"/>
                    <a:pt x="3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160;p60">
              <a:extLst>
                <a:ext uri="{FF2B5EF4-FFF2-40B4-BE49-F238E27FC236}">
                  <a16:creationId xmlns:a16="http://schemas.microsoft.com/office/drawing/2014/main" id="{313F9E6F-C7DD-41D2-8929-EC1126622DCF}"/>
                </a:ext>
              </a:extLst>
            </p:cNvPr>
            <p:cNvSpPr/>
            <p:nvPr/>
          </p:nvSpPr>
          <p:spPr>
            <a:xfrm>
              <a:off x="1476134" y="3284922"/>
              <a:ext cx="127417" cy="66484"/>
            </a:xfrm>
            <a:custGeom>
              <a:avLst/>
              <a:gdLst/>
              <a:ahLst/>
              <a:cxnLst/>
              <a:rect l="l" t="t" r="r" b="b"/>
              <a:pathLst>
                <a:path w="2020" h="1054" extrusionOk="0">
                  <a:moveTo>
                    <a:pt x="1028" y="0"/>
                  </a:moveTo>
                  <a:cubicBezTo>
                    <a:pt x="786" y="0"/>
                    <a:pt x="544" y="61"/>
                    <a:pt x="327" y="180"/>
                  </a:cubicBezTo>
                  <a:cubicBezTo>
                    <a:pt x="1" y="385"/>
                    <a:pt x="25" y="723"/>
                    <a:pt x="400" y="917"/>
                  </a:cubicBezTo>
                  <a:cubicBezTo>
                    <a:pt x="593" y="1008"/>
                    <a:pt x="803" y="1053"/>
                    <a:pt x="1012" y="1053"/>
                  </a:cubicBezTo>
                  <a:cubicBezTo>
                    <a:pt x="1247" y="1053"/>
                    <a:pt x="1482" y="996"/>
                    <a:pt x="1693" y="881"/>
                  </a:cubicBezTo>
                  <a:cubicBezTo>
                    <a:pt x="2019" y="663"/>
                    <a:pt x="1995" y="325"/>
                    <a:pt x="1621" y="131"/>
                  </a:cubicBezTo>
                  <a:cubicBezTo>
                    <a:pt x="1433" y="43"/>
                    <a:pt x="1231" y="0"/>
                    <a:pt x="1028" y="0"/>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61;p60">
              <a:extLst>
                <a:ext uri="{FF2B5EF4-FFF2-40B4-BE49-F238E27FC236}">
                  <a16:creationId xmlns:a16="http://schemas.microsoft.com/office/drawing/2014/main" id="{87D936B8-7D24-4D47-A3E1-AE560DB9141A}"/>
                </a:ext>
              </a:extLst>
            </p:cNvPr>
            <p:cNvSpPr/>
            <p:nvPr/>
          </p:nvSpPr>
          <p:spPr>
            <a:xfrm>
              <a:off x="1518080" y="3340430"/>
              <a:ext cx="29079" cy="16274"/>
            </a:xfrm>
            <a:custGeom>
              <a:avLst/>
              <a:gdLst/>
              <a:ahLst/>
              <a:cxnLst/>
              <a:rect l="l" t="t" r="r" b="b"/>
              <a:pathLst>
                <a:path w="461" h="258" extrusionOk="0">
                  <a:moveTo>
                    <a:pt x="460" y="1"/>
                  </a:moveTo>
                  <a:cubicBezTo>
                    <a:pt x="327" y="13"/>
                    <a:pt x="194" y="49"/>
                    <a:pt x="73" y="97"/>
                  </a:cubicBezTo>
                  <a:cubicBezTo>
                    <a:pt x="37" y="121"/>
                    <a:pt x="1" y="194"/>
                    <a:pt x="97" y="230"/>
                  </a:cubicBezTo>
                  <a:cubicBezTo>
                    <a:pt x="134" y="248"/>
                    <a:pt x="173" y="257"/>
                    <a:pt x="212" y="257"/>
                  </a:cubicBezTo>
                  <a:cubicBezTo>
                    <a:pt x="252" y="257"/>
                    <a:pt x="291" y="248"/>
                    <a:pt x="327" y="230"/>
                  </a:cubicBezTo>
                  <a:cubicBezTo>
                    <a:pt x="400" y="170"/>
                    <a:pt x="448" y="85"/>
                    <a:pt x="460"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162;p60">
              <a:extLst>
                <a:ext uri="{FF2B5EF4-FFF2-40B4-BE49-F238E27FC236}">
                  <a16:creationId xmlns:a16="http://schemas.microsoft.com/office/drawing/2014/main" id="{CEAD8163-F4C8-431B-B9BA-45E192C85488}"/>
                </a:ext>
              </a:extLst>
            </p:cNvPr>
            <p:cNvSpPr/>
            <p:nvPr/>
          </p:nvSpPr>
          <p:spPr>
            <a:xfrm>
              <a:off x="1507420" y="3324093"/>
              <a:ext cx="24474" cy="13372"/>
            </a:xfrm>
            <a:custGeom>
              <a:avLst/>
              <a:gdLst/>
              <a:ahLst/>
              <a:cxnLst/>
              <a:rect l="l" t="t" r="r" b="b"/>
              <a:pathLst>
                <a:path w="388" h="212" extrusionOk="0">
                  <a:moveTo>
                    <a:pt x="42" y="1"/>
                  </a:moveTo>
                  <a:cubicBezTo>
                    <a:pt x="30" y="1"/>
                    <a:pt x="21" y="9"/>
                    <a:pt x="13" y="18"/>
                  </a:cubicBezTo>
                  <a:cubicBezTo>
                    <a:pt x="0" y="30"/>
                    <a:pt x="13" y="42"/>
                    <a:pt x="37" y="42"/>
                  </a:cubicBezTo>
                  <a:cubicBezTo>
                    <a:pt x="97" y="54"/>
                    <a:pt x="146" y="66"/>
                    <a:pt x="194" y="90"/>
                  </a:cubicBezTo>
                  <a:cubicBezTo>
                    <a:pt x="242" y="115"/>
                    <a:pt x="291" y="151"/>
                    <a:pt x="315" y="199"/>
                  </a:cubicBezTo>
                  <a:cubicBezTo>
                    <a:pt x="315" y="199"/>
                    <a:pt x="315" y="211"/>
                    <a:pt x="327" y="211"/>
                  </a:cubicBezTo>
                  <a:lnTo>
                    <a:pt x="363" y="211"/>
                  </a:lnTo>
                  <a:cubicBezTo>
                    <a:pt x="387" y="211"/>
                    <a:pt x="387" y="199"/>
                    <a:pt x="387" y="187"/>
                  </a:cubicBezTo>
                  <a:cubicBezTo>
                    <a:pt x="351" y="127"/>
                    <a:pt x="303" y="90"/>
                    <a:pt x="254" y="66"/>
                  </a:cubicBezTo>
                  <a:cubicBezTo>
                    <a:pt x="194" y="30"/>
                    <a:pt x="121" y="18"/>
                    <a:pt x="61" y="6"/>
                  </a:cubicBezTo>
                  <a:cubicBezTo>
                    <a:pt x="54" y="2"/>
                    <a:pt x="48" y="1"/>
                    <a:pt x="42"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63;p60">
              <a:extLst>
                <a:ext uri="{FF2B5EF4-FFF2-40B4-BE49-F238E27FC236}">
                  <a16:creationId xmlns:a16="http://schemas.microsoft.com/office/drawing/2014/main" id="{FB78BFD0-A00E-41C2-AB1E-B698016E425E}"/>
                </a:ext>
              </a:extLst>
            </p:cNvPr>
            <p:cNvSpPr/>
            <p:nvPr/>
          </p:nvSpPr>
          <p:spPr>
            <a:xfrm>
              <a:off x="1551637" y="3323967"/>
              <a:ext cx="16842" cy="8957"/>
            </a:xfrm>
            <a:custGeom>
              <a:avLst/>
              <a:gdLst/>
              <a:ahLst/>
              <a:cxnLst/>
              <a:rect l="l" t="t" r="r" b="b"/>
              <a:pathLst>
                <a:path w="267" h="142" extrusionOk="0">
                  <a:moveTo>
                    <a:pt x="164" y="1"/>
                  </a:moveTo>
                  <a:cubicBezTo>
                    <a:pt x="126" y="1"/>
                    <a:pt x="87" y="9"/>
                    <a:pt x="49" y="32"/>
                  </a:cubicBezTo>
                  <a:cubicBezTo>
                    <a:pt x="1" y="68"/>
                    <a:pt x="1" y="104"/>
                    <a:pt x="37" y="129"/>
                  </a:cubicBezTo>
                  <a:cubicBezTo>
                    <a:pt x="60" y="138"/>
                    <a:pt x="83" y="142"/>
                    <a:pt x="106" y="142"/>
                  </a:cubicBezTo>
                  <a:cubicBezTo>
                    <a:pt x="143" y="142"/>
                    <a:pt x="181" y="131"/>
                    <a:pt x="218" y="117"/>
                  </a:cubicBezTo>
                  <a:cubicBezTo>
                    <a:pt x="266" y="80"/>
                    <a:pt x="266" y="32"/>
                    <a:pt x="230" y="8"/>
                  </a:cubicBezTo>
                  <a:cubicBezTo>
                    <a:pt x="208" y="3"/>
                    <a:pt x="186" y="1"/>
                    <a:pt x="164"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2164;p60">
              <a:extLst>
                <a:ext uri="{FF2B5EF4-FFF2-40B4-BE49-F238E27FC236}">
                  <a16:creationId xmlns:a16="http://schemas.microsoft.com/office/drawing/2014/main" id="{EA703914-B911-4115-B4D9-B810B2515A34}"/>
                </a:ext>
              </a:extLst>
            </p:cNvPr>
            <p:cNvSpPr/>
            <p:nvPr/>
          </p:nvSpPr>
          <p:spPr>
            <a:xfrm>
              <a:off x="1566144" y="3319299"/>
              <a:ext cx="10723" cy="10534"/>
            </a:xfrm>
            <a:custGeom>
              <a:avLst/>
              <a:gdLst/>
              <a:ahLst/>
              <a:cxnLst/>
              <a:rect l="l" t="t" r="r" b="b"/>
              <a:pathLst>
                <a:path w="170" h="167" extrusionOk="0">
                  <a:moveTo>
                    <a:pt x="30" y="0"/>
                  </a:moveTo>
                  <a:cubicBezTo>
                    <a:pt x="24" y="0"/>
                    <a:pt x="18" y="3"/>
                    <a:pt x="12" y="9"/>
                  </a:cubicBezTo>
                  <a:cubicBezTo>
                    <a:pt x="0" y="9"/>
                    <a:pt x="12" y="21"/>
                    <a:pt x="24" y="21"/>
                  </a:cubicBezTo>
                  <a:lnTo>
                    <a:pt x="49" y="33"/>
                  </a:lnTo>
                  <a:cubicBezTo>
                    <a:pt x="85" y="58"/>
                    <a:pt x="109" y="94"/>
                    <a:pt x="109" y="142"/>
                  </a:cubicBezTo>
                  <a:cubicBezTo>
                    <a:pt x="109" y="142"/>
                    <a:pt x="121" y="154"/>
                    <a:pt x="121" y="154"/>
                  </a:cubicBezTo>
                  <a:cubicBezTo>
                    <a:pt x="121" y="154"/>
                    <a:pt x="133" y="154"/>
                    <a:pt x="145" y="166"/>
                  </a:cubicBezTo>
                  <a:cubicBezTo>
                    <a:pt x="157" y="166"/>
                    <a:pt x="169" y="154"/>
                    <a:pt x="169" y="142"/>
                  </a:cubicBezTo>
                  <a:cubicBezTo>
                    <a:pt x="169" y="94"/>
                    <a:pt x="133" y="33"/>
                    <a:pt x="85" y="21"/>
                  </a:cubicBezTo>
                  <a:lnTo>
                    <a:pt x="49" y="9"/>
                  </a:lnTo>
                  <a:cubicBezTo>
                    <a:pt x="42" y="3"/>
                    <a:pt x="36" y="0"/>
                    <a:pt x="3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65;p60">
              <a:extLst>
                <a:ext uri="{FF2B5EF4-FFF2-40B4-BE49-F238E27FC236}">
                  <a16:creationId xmlns:a16="http://schemas.microsoft.com/office/drawing/2014/main" id="{EB3224E8-9482-4DEC-9479-019E230FBA1C}"/>
                </a:ext>
              </a:extLst>
            </p:cNvPr>
            <p:cNvSpPr/>
            <p:nvPr/>
          </p:nvSpPr>
          <p:spPr>
            <a:xfrm>
              <a:off x="1511205" y="3303026"/>
              <a:ext cx="16842" cy="9272"/>
            </a:xfrm>
            <a:custGeom>
              <a:avLst/>
              <a:gdLst/>
              <a:ahLst/>
              <a:cxnLst/>
              <a:rect l="l" t="t" r="r" b="b"/>
              <a:pathLst>
                <a:path w="267" h="147" extrusionOk="0">
                  <a:moveTo>
                    <a:pt x="161" y="0"/>
                  </a:moveTo>
                  <a:cubicBezTo>
                    <a:pt x="124" y="0"/>
                    <a:pt x="87" y="11"/>
                    <a:pt x="49" y="25"/>
                  </a:cubicBezTo>
                  <a:cubicBezTo>
                    <a:pt x="1" y="62"/>
                    <a:pt x="1" y="110"/>
                    <a:pt x="37" y="134"/>
                  </a:cubicBezTo>
                  <a:cubicBezTo>
                    <a:pt x="59" y="143"/>
                    <a:pt x="80" y="147"/>
                    <a:pt x="101" y="147"/>
                  </a:cubicBezTo>
                  <a:cubicBezTo>
                    <a:pt x="140" y="147"/>
                    <a:pt x="179" y="134"/>
                    <a:pt x="218" y="110"/>
                  </a:cubicBezTo>
                  <a:cubicBezTo>
                    <a:pt x="267" y="86"/>
                    <a:pt x="267" y="38"/>
                    <a:pt x="231" y="13"/>
                  </a:cubicBezTo>
                  <a:cubicBezTo>
                    <a:pt x="207" y="4"/>
                    <a:pt x="184" y="0"/>
                    <a:pt x="161"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66;p60">
              <a:extLst>
                <a:ext uri="{FF2B5EF4-FFF2-40B4-BE49-F238E27FC236}">
                  <a16:creationId xmlns:a16="http://schemas.microsoft.com/office/drawing/2014/main" id="{25670096-286E-41BA-8033-96E3DECC44A9}"/>
                </a:ext>
              </a:extLst>
            </p:cNvPr>
            <p:cNvSpPr/>
            <p:nvPr/>
          </p:nvSpPr>
          <p:spPr>
            <a:xfrm>
              <a:off x="1516566" y="3297475"/>
              <a:ext cx="18356" cy="5488"/>
            </a:xfrm>
            <a:custGeom>
              <a:avLst/>
              <a:gdLst/>
              <a:ahLst/>
              <a:cxnLst/>
              <a:rect l="l" t="t" r="r" b="b"/>
              <a:pathLst>
                <a:path w="291" h="87" extrusionOk="0">
                  <a:moveTo>
                    <a:pt x="86" y="0"/>
                  </a:moveTo>
                  <a:cubicBezTo>
                    <a:pt x="66" y="0"/>
                    <a:pt x="46" y="2"/>
                    <a:pt x="25" y="5"/>
                  </a:cubicBezTo>
                  <a:cubicBezTo>
                    <a:pt x="13" y="5"/>
                    <a:pt x="1" y="17"/>
                    <a:pt x="1" y="29"/>
                  </a:cubicBezTo>
                  <a:lnTo>
                    <a:pt x="13" y="41"/>
                  </a:lnTo>
                  <a:lnTo>
                    <a:pt x="49" y="41"/>
                  </a:lnTo>
                  <a:cubicBezTo>
                    <a:pt x="65" y="38"/>
                    <a:pt x="81" y="36"/>
                    <a:pt x="97" y="36"/>
                  </a:cubicBezTo>
                  <a:cubicBezTo>
                    <a:pt x="142" y="36"/>
                    <a:pt x="186" y="47"/>
                    <a:pt x="230" y="65"/>
                  </a:cubicBezTo>
                  <a:lnTo>
                    <a:pt x="242" y="77"/>
                  </a:lnTo>
                  <a:cubicBezTo>
                    <a:pt x="248" y="83"/>
                    <a:pt x="254" y="86"/>
                    <a:pt x="262" y="86"/>
                  </a:cubicBezTo>
                  <a:cubicBezTo>
                    <a:pt x="269" y="86"/>
                    <a:pt x="279" y="83"/>
                    <a:pt x="291" y="77"/>
                  </a:cubicBezTo>
                  <a:cubicBezTo>
                    <a:pt x="291" y="77"/>
                    <a:pt x="291" y="65"/>
                    <a:pt x="291" y="65"/>
                  </a:cubicBezTo>
                  <a:lnTo>
                    <a:pt x="254" y="41"/>
                  </a:lnTo>
                  <a:cubicBezTo>
                    <a:pt x="200" y="14"/>
                    <a:pt x="146" y="0"/>
                    <a:pt x="8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67;p60">
              <a:extLst>
                <a:ext uri="{FF2B5EF4-FFF2-40B4-BE49-F238E27FC236}">
                  <a16:creationId xmlns:a16="http://schemas.microsoft.com/office/drawing/2014/main" id="{00A5F21E-DF1B-4F39-9702-8688EE71DACD}"/>
                </a:ext>
              </a:extLst>
            </p:cNvPr>
            <p:cNvSpPr/>
            <p:nvPr/>
          </p:nvSpPr>
          <p:spPr>
            <a:xfrm>
              <a:off x="2968907" y="601878"/>
              <a:ext cx="1337369" cy="1208502"/>
            </a:xfrm>
            <a:custGeom>
              <a:avLst/>
              <a:gdLst/>
              <a:ahLst/>
              <a:cxnLst/>
              <a:rect l="l" t="t" r="r" b="b"/>
              <a:pathLst>
                <a:path w="21202" h="19159" extrusionOk="0">
                  <a:moveTo>
                    <a:pt x="1270" y="1"/>
                  </a:moveTo>
                  <a:lnTo>
                    <a:pt x="1270" y="13"/>
                  </a:lnTo>
                  <a:lnTo>
                    <a:pt x="1258" y="13"/>
                  </a:lnTo>
                  <a:lnTo>
                    <a:pt x="1258" y="25"/>
                  </a:lnTo>
                  <a:lnTo>
                    <a:pt x="1246" y="13"/>
                  </a:lnTo>
                  <a:lnTo>
                    <a:pt x="1246" y="25"/>
                  </a:lnTo>
                  <a:lnTo>
                    <a:pt x="1222" y="25"/>
                  </a:lnTo>
                  <a:lnTo>
                    <a:pt x="1222" y="37"/>
                  </a:lnTo>
                  <a:lnTo>
                    <a:pt x="1210" y="37"/>
                  </a:lnTo>
                  <a:lnTo>
                    <a:pt x="1210" y="49"/>
                  </a:lnTo>
                  <a:lnTo>
                    <a:pt x="1198" y="37"/>
                  </a:lnTo>
                  <a:lnTo>
                    <a:pt x="1198" y="49"/>
                  </a:lnTo>
                  <a:lnTo>
                    <a:pt x="1173" y="49"/>
                  </a:lnTo>
                  <a:lnTo>
                    <a:pt x="1173" y="61"/>
                  </a:lnTo>
                  <a:lnTo>
                    <a:pt x="1161" y="49"/>
                  </a:lnTo>
                  <a:lnTo>
                    <a:pt x="1161" y="61"/>
                  </a:lnTo>
                  <a:lnTo>
                    <a:pt x="1161" y="73"/>
                  </a:lnTo>
                  <a:lnTo>
                    <a:pt x="1149" y="61"/>
                  </a:lnTo>
                  <a:lnTo>
                    <a:pt x="1149" y="73"/>
                  </a:lnTo>
                  <a:lnTo>
                    <a:pt x="1125" y="73"/>
                  </a:lnTo>
                  <a:lnTo>
                    <a:pt x="1125" y="85"/>
                  </a:lnTo>
                  <a:lnTo>
                    <a:pt x="1113" y="73"/>
                  </a:lnTo>
                  <a:lnTo>
                    <a:pt x="1113" y="85"/>
                  </a:lnTo>
                  <a:lnTo>
                    <a:pt x="1101" y="85"/>
                  </a:lnTo>
                  <a:lnTo>
                    <a:pt x="1101" y="97"/>
                  </a:lnTo>
                  <a:lnTo>
                    <a:pt x="1077" y="97"/>
                  </a:lnTo>
                  <a:lnTo>
                    <a:pt x="1077" y="109"/>
                  </a:lnTo>
                  <a:lnTo>
                    <a:pt x="1065" y="97"/>
                  </a:lnTo>
                  <a:lnTo>
                    <a:pt x="1065" y="109"/>
                  </a:lnTo>
                  <a:lnTo>
                    <a:pt x="1052" y="109"/>
                  </a:lnTo>
                  <a:lnTo>
                    <a:pt x="1052" y="121"/>
                  </a:lnTo>
                  <a:lnTo>
                    <a:pt x="1040" y="109"/>
                  </a:lnTo>
                  <a:lnTo>
                    <a:pt x="1040" y="121"/>
                  </a:lnTo>
                  <a:lnTo>
                    <a:pt x="1028" y="121"/>
                  </a:lnTo>
                  <a:lnTo>
                    <a:pt x="1028" y="134"/>
                  </a:lnTo>
                  <a:lnTo>
                    <a:pt x="1016" y="121"/>
                  </a:lnTo>
                  <a:lnTo>
                    <a:pt x="1016" y="134"/>
                  </a:lnTo>
                  <a:lnTo>
                    <a:pt x="1004" y="134"/>
                  </a:lnTo>
                  <a:lnTo>
                    <a:pt x="1004" y="146"/>
                  </a:lnTo>
                  <a:lnTo>
                    <a:pt x="992" y="134"/>
                  </a:lnTo>
                  <a:lnTo>
                    <a:pt x="992" y="146"/>
                  </a:lnTo>
                  <a:lnTo>
                    <a:pt x="980" y="146"/>
                  </a:lnTo>
                  <a:lnTo>
                    <a:pt x="980" y="158"/>
                  </a:lnTo>
                  <a:lnTo>
                    <a:pt x="968" y="146"/>
                  </a:lnTo>
                  <a:lnTo>
                    <a:pt x="968" y="158"/>
                  </a:lnTo>
                  <a:lnTo>
                    <a:pt x="956" y="158"/>
                  </a:lnTo>
                  <a:lnTo>
                    <a:pt x="956" y="170"/>
                  </a:lnTo>
                  <a:lnTo>
                    <a:pt x="944" y="158"/>
                  </a:lnTo>
                  <a:lnTo>
                    <a:pt x="944" y="170"/>
                  </a:lnTo>
                  <a:lnTo>
                    <a:pt x="932" y="158"/>
                  </a:lnTo>
                  <a:lnTo>
                    <a:pt x="932" y="170"/>
                  </a:lnTo>
                  <a:lnTo>
                    <a:pt x="932" y="182"/>
                  </a:lnTo>
                  <a:lnTo>
                    <a:pt x="920" y="170"/>
                  </a:lnTo>
                  <a:lnTo>
                    <a:pt x="920" y="182"/>
                  </a:lnTo>
                  <a:lnTo>
                    <a:pt x="907" y="182"/>
                  </a:lnTo>
                  <a:lnTo>
                    <a:pt x="907" y="194"/>
                  </a:lnTo>
                  <a:lnTo>
                    <a:pt x="895" y="182"/>
                  </a:lnTo>
                  <a:lnTo>
                    <a:pt x="895" y="194"/>
                  </a:lnTo>
                  <a:lnTo>
                    <a:pt x="883" y="182"/>
                  </a:lnTo>
                  <a:lnTo>
                    <a:pt x="883" y="194"/>
                  </a:lnTo>
                  <a:lnTo>
                    <a:pt x="871" y="194"/>
                  </a:lnTo>
                  <a:lnTo>
                    <a:pt x="871" y="206"/>
                  </a:lnTo>
                  <a:lnTo>
                    <a:pt x="859" y="194"/>
                  </a:lnTo>
                  <a:lnTo>
                    <a:pt x="859" y="206"/>
                  </a:lnTo>
                  <a:lnTo>
                    <a:pt x="859" y="218"/>
                  </a:lnTo>
                  <a:lnTo>
                    <a:pt x="847" y="206"/>
                  </a:lnTo>
                  <a:lnTo>
                    <a:pt x="847" y="218"/>
                  </a:lnTo>
                  <a:lnTo>
                    <a:pt x="835" y="206"/>
                  </a:lnTo>
                  <a:lnTo>
                    <a:pt x="835" y="218"/>
                  </a:lnTo>
                  <a:lnTo>
                    <a:pt x="823" y="218"/>
                  </a:lnTo>
                  <a:lnTo>
                    <a:pt x="823" y="230"/>
                  </a:lnTo>
                  <a:lnTo>
                    <a:pt x="811" y="218"/>
                  </a:lnTo>
                  <a:lnTo>
                    <a:pt x="811" y="230"/>
                  </a:lnTo>
                  <a:lnTo>
                    <a:pt x="811" y="242"/>
                  </a:lnTo>
                  <a:lnTo>
                    <a:pt x="799" y="230"/>
                  </a:lnTo>
                  <a:lnTo>
                    <a:pt x="799" y="242"/>
                  </a:lnTo>
                  <a:lnTo>
                    <a:pt x="787" y="230"/>
                  </a:lnTo>
                  <a:lnTo>
                    <a:pt x="787" y="242"/>
                  </a:lnTo>
                  <a:lnTo>
                    <a:pt x="774" y="242"/>
                  </a:lnTo>
                  <a:lnTo>
                    <a:pt x="774" y="254"/>
                  </a:lnTo>
                  <a:lnTo>
                    <a:pt x="762" y="242"/>
                  </a:lnTo>
                  <a:lnTo>
                    <a:pt x="762" y="254"/>
                  </a:lnTo>
                  <a:lnTo>
                    <a:pt x="750" y="254"/>
                  </a:lnTo>
                  <a:lnTo>
                    <a:pt x="750" y="266"/>
                  </a:lnTo>
                  <a:lnTo>
                    <a:pt x="738" y="254"/>
                  </a:lnTo>
                  <a:lnTo>
                    <a:pt x="738" y="266"/>
                  </a:lnTo>
                  <a:lnTo>
                    <a:pt x="726" y="266"/>
                  </a:lnTo>
                  <a:lnTo>
                    <a:pt x="726" y="279"/>
                  </a:lnTo>
                  <a:lnTo>
                    <a:pt x="714" y="266"/>
                  </a:lnTo>
                  <a:lnTo>
                    <a:pt x="714" y="279"/>
                  </a:lnTo>
                  <a:lnTo>
                    <a:pt x="702" y="279"/>
                  </a:lnTo>
                  <a:lnTo>
                    <a:pt x="702" y="291"/>
                  </a:lnTo>
                  <a:lnTo>
                    <a:pt x="690" y="279"/>
                  </a:lnTo>
                  <a:lnTo>
                    <a:pt x="690" y="291"/>
                  </a:lnTo>
                  <a:lnTo>
                    <a:pt x="678" y="291"/>
                  </a:lnTo>
                  <a:lnTo>
                    <a:pt x="678" y="303"/>
                  </a:lnTo>
                  <a:lnTo>
                    <a:pt x="666" y="291"/>
                  </a:lnTo>
                  <a:lnTo>
                    <a:pt x="666" y="303"/>
                  </a:lnTo>
                  <a:lnTo>
                    <a:pt x="654" y="303"/>
                  </a:lnTo>
                  <a:lnTo>
                    <a:pt x="654" y="315"/>
                  </a:lnTo>
                  <a:lnTo>
                    <a:pt x="642" y="303"/>
                  </a:lnTo>
                  <a:lnTo>
                    <a:pt x="642" y="315"/>
                  </a:lnTo>
                  <a:lnTo>
                    <a:pt x="629" y="315"/>
                  </a:lnTo>
                  <a:lnTo>
                    <a:pt x="629" y="327"/>
                  </a:lnTo>
                  <a:lnTo>
                    <a:pt x="617" y="315"/>
                  </a:lnTo>
                  <a:lnTo>
                    <a:pt x="617" y="327"/>
                  </a:lnTo>
                  <a:lnTo>
                    <a:pt x="605" y="327"/>
                  </a:lnTo>
                  <a:lnTo>
                    <a:pt x="605" y="339"/>
                  </a:lnTo>
                  <a:lnTo>
                    <a:pt x="593" y="327"/>
                  </a:lnTo>
                  <a:lnTo>
                    <a:pt x="593" y="339"/>
                  </a:lnTo>
                  <a:lnTo>
                    <a:pt x="581" y="327"/>
                  </a:lnTo>
                  <a:lnTo>
                    <a:pt x="581" y="339"/>
                  </a:lnTo>
                  <a:lnTo>
                    <a:pt x="581" y="351"/>
                  </a:lnTo>
                  <a:lnTo>
                    <a:pt x="569" y="339"/>
                  </a:lnTo>
                  <a:lnTo>
                    <a:pt x="569" y="351"/>
                  </a:lnTo>
                  <a:lnTo>
                    <a:pt x="557" y="351"/>
                  </a:lnTo>
                  <a:lnTo>
                    <a:pt x="557" y="363"/>
                  </a:lnTo>
                  <a:lnTo>
                    <a:pt x="545" y="351"/>
                  </a:lnTo>
                  <a:lnTo>
                    <a:pt x="545" y="363"/>
                  </a:lnTo>
                  <a:lnTo>
                    <a:pt x="533" y="351"/>
                  </a:lnTo>
                  <a:lnTo>
                    <a:pt x="533" y="363"/>
                  </a:lnTo>
                  <a:lnTo>
                    <a:pt x="521" y="363"/>
                  </a:lnTo>
                  <a:lnTo>
                    <a:pt x="521" y="375"/>
                  </a:lnTo>
                  <a:lnTo>
                    <a:pt x="509" y="375"/>
                  </a:lnTo>
                  <a:lnTo>
                    <a:pt x="509" y="387"/>
                  </a:lnTo>
                  <a:lnTo>
                    <a:pt x="496" y="375"/>
                  </a:lnTo>
                  <a:lnTo>
                    <a:pt x="496" y="387"/>
                  </a:lnTo>
                  <a:lnTo>
                    <a:pt x="484" y="375"/>
                  </a:lnTo>
                  <a:lnTo>
                    <a:pt x="484" y="387"/>
                  </a:lnTo>
                  <a:lnTo>
                    <a:pt x="472" y="387"/>
                  </a:lnTo>
                  <a:lnTo>
                    <a:pt x="472" y="399"/>
                  </a:lnTo>
                  <a:lnTo>
                    <a:pt x="460" y="387"/>
                  </a:lnTo>
                  <a:lnTo>
                    <a:pt x="460" y="399"/>
                  </a:lnTo>
                  <a:lnTo>
                    <a:pt x="460" y="412"/>
                  </a:lnTo>
                  <a:lnTo>
                    <a:pt x="448" y="399"/>
                  </a:lnTo>
                  <a:lnTo>
                    <a:pt x="448" y="412"/>
                  </a:lnTo>
                  <a:lnTo>
                    <a:pt x="436" y="399"/>
                  </a:lnTo>
                  <a:lnTo>
                    <a:pt x="436" y="412"/>
                  </a:lnTo>
                  <a:lnTo>
                    <a:pt x="424" y="412"/>
                  </a:lnTo>
                  <a:lnTo>
                    <a:pt x="424" y="424"/>
                  </a:lnTo>
                  <a:lnTo>
                    <a:pt x="412" y="412"/>
                  </a:lnTo>
                  <a:lnTo>
                    <a:pt x="412" y="424"/>
                  </a:lnTo>
                  <a:lnTo>
                    <a:pt x="400" y="424"/>
                  </a:lnTo>
                  <a:lnTo>
                    <a:pt x="400" y="436"/>
                  </a:lnTo>
                  <a:lnTo>
                    <a:pt x="388" y="424"/>
                  </a:lnTo>
                  <a:lnTo>
                    <a:pt x="388" y="436"/>
                  </a:lnTo>
                  <a:lnTo>
                    <a:pt x="376" y="436"/>
                  </a:lnTo>
                  <a:lnTo>
                    <a:pt x="376" y="448"/>
                  </a:lnTo>
                  <a:lnTo>
                    <a:pt x="364" y="436"/>
                  </a:lnTo>
                  <a:lnTo>
                    <a:pt x="364" y="448"/>
                  </a:lnTo>
                  <a:lnTo>
                    <a:pt x="339" y="448"/>
                  </a:lnTo>
                  <a:lnTo>
                    <a:pt x="339" y="460"/>
                  </a:lnTo>
                  <a:lnTo>
                    <a:pt x="327" y="460"/>
                  </a:lnTo>
                  <a:lnTo>
                    <a:pt x="327" y="472"/>
                  </a:lnTo>
                  <a:lnTo>
                    <a:pt x="315" y="460"/>
                  </a:lnTo>
                  <a:lnTo>
                    <a:pt x="315" y="472"/>
                  </a:lnTo>
                  <a:lnTo>
                    <a:pt x="303" y="472"/>
                  </a:lnTo>
                  <a:lnTo>
                    <a:pt x="303" y="484"/>
                  </a:lnTo>
                  <a:lnTo>
                    <a:pt x="291" y="472"/>
                  </a:lnTo>
                  <a:lnTo>
                    <a:pt x="291" y="484"/>
                  </a:lnTo>
                  <a:lnTo>
                    <a:pt x="279" y="484"/>
                  </a:lnTo>
                  <a:lnTo>
                    <a:pt x="279" y="496"/>
                  </a:lnTo>
                  <a:lnTo>
                    <a:pt x="267" y="484"/>
                  </a:lnTo>
                  <a:lnTo>
                    <a:pt x="267" y="496"/>
                  </a:lnTo>
                  <a:lnTo>
                    <a:pt x="243" y="496"/>
                  </a:lnTo>
                  <a:lnTo>
                    <a:pt x="243" y="508"/>
                  </a:lnTo>
                  <a:lnTo>
                    <a:pt x="231" y="496"/>
                  </a:lnTo>
                  <a:lnTo>
                    <a:pt x="231" y="508"/>
                  </a:lnTo>
                  <a:lnTo>
                    <a:pt x="231" y="520"/>
                  </a:lnTo>
                  <a:lnTo>
                    <a:pt x="219" y="508"/>
                  </a:lnTo>
                  <a:lnTo>
                    <a:pt x="219" y="520"/>
                  </a:lnTo>
                  <a:lnTo>
                    <a:pt x="194" y="520"/>
                  </a:lnTo>
                  <a:lnTo>
                    <a:pt x="194" y="532"/>
                  </a:lnTo>
                  <a:lnTo>
                    <a:pt x="182" y="520"/>
                  </a:lnTo>
                  <a:lnTo>
                    <a:pt x="182" y="532"/>
                  </a:lnTo>
                  <a:lnTo>
                    <a:pt x="170" y="532"/>
                  </a:lnTo>
                  <a:lnTo>
                    <a:pt x="170" y="544"/>
                  </a:lnTo>
                  <a:lnTo>
                    <a:pt x="146" y="544"/>
                  </a:lnTo>
                  <a:lnTo>
                    <a:pt x="146" y="557"/>
                  </a:lnTo>
                  <a:lnTo>
                    <a:pt x="134" y="544"/>
                  </a:lnTo>
                  <a:lnTo>
                    <a:pt x="134" y="557"/>
                  </a:lnTo>
                  <a:lnTo>
                    <a:pt x="122" y="557"/>
                  </a:lnTo>
                  <a:lnTo>
                    <a:pt x="122" y="569"/>
                  </a:lnTo>
                  <a:lnTo>
                    <a:pt x="110" y="557"/>
                  </a:lnTo>
                  <a:lnTo>
                    <a:pt x="110" y="569"/>
                  </a:lnTo>
                  <a:lnTo>
                    <a:pt x="98" y="569"/>
                  </a:lnTo>
                  <a:lnTo>
                    <a:pt x="98" y="581"/>
                  </a:lnTo>
                  <a:lnTo>
                    <a:pt x="86" y="569"/>
                  </a:lnTo>
                  <a:lnTo>
                    <a:pt x="86" y="581"/>
                  </a:lnTo>
                  <a:lnTo>
                    <a:pt x="73" y="581"/>
                  </a:lnTo>
                  <a:lnTo>
                    <a:pt x="73" y="593"/>
                  </a:lnTo>
                  <a:lnTo>
                    <a:pt x="61" y="581"/>
                  </a:lnTo>
                  <a:lnTo>
                    <a:pt x="61" y="593"/>
                  </a:lnTo>
                  <a:lnTo>
                    <a:pt x="49" y="593"/>
                  </a:lnTo>
                  <a:lnTo>
                    <a:pt x="49" y="605"/>
                  </a:lnTo>
                  <a:lnTo>
                    <a:pt x="37" y="593"/>
                  </a:lnTo>
                  <a:lnTo>
                    <a:pt x="37" y="605"/>
                  </a:lnTo>
                  <a:lnTo>
                    <a:pt x="25" y="605"/>
                  </a:lnTo>
                  <a:lnTo>
                    <a:pt x="25" y="617"/>
                  </a:lnTo>
                  <a:lnTo>
                    <a:pt x="13" y="605"/>
                  </a:lnTo>
                  <a:lnTo>
                    <a:pt x="13" y="617"/>
                  </a:lnTo>
                  <a:lnTo>
                    <a:pt x="1" y="617"/>
                  </a:lnTo>
                  <a:lnTo>
                    <a:pt x="1" y="16656"/>
                  </a:lnTo>
                  <a:lnTo>
                    <a:pt x="4243" y="19158"/>
                  </a:lnTo>
                  <a:lnTo>
                    <a:pt x="21201" y="11592"/>
                  </a:lnTo>
                  <a:lnTo>
                    <a:pt x="21201" y="11495"/>
                  </a:lnTo>
                  <a:lnTo>
                    <a:pt x="1282" y="1"/>
                  </a:lnTo>
                  <a:lnTo>
                    <a:pt x="1282" y="13"/>
                  </a:lnTo>
                  <a:lnTo>
                    <a:pt x="12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168;p60">
              <a:extLst>
                <a:ext uri="{FF2B5EF4-FFF2-40B4-BE49-F238E27FC236}">
                  <a16:creationId xmlns:a16="http://schemas.microsoft.com/office/drawing/2014/main" id="{D0EDEF28-9184-44F1-A63B-345259C7C175}"/>
                </a:ext>
              </a:extLst>
            </p:cNvPr>
            <p:cNvSpPr/>
            <p:nvPr/>
          </p:nvSpPr>
          <p:spPr>
            <a:xfrm>
              <a:off x="3236541" y="1333004"/>
              <a:ext cx="1072002" cy="1155138"/>
            </a:xfrm>
            <a:custGeom>
              <a:avLst/>
              <a:gdLst/>
              <a:ahLst/>
              <a:cxnLst/>
              <a:rect l="l" t="t" r="r" b="b"/>
              <a:pathLst>
                <a:path w="16995" h="18313" extrusionOk="0">
                  <a:moveTo>
                    <a:pt x="16958" y="1"/>
                  </a:moveTo>
                  <a:lnTo>
                    <a:pt x="0" y="7567"/>
                  </a:lnTo>
                  <a:lnTo>
                    <a:pt x="8086" y="12354"/>
                  </a:lnTo>
                  <a:lnTo>
                    <a:pt x="9984" y="18312"/>
                  </a:lnTo>
                  <a:lnTo>
                    <a:pt x="9984" y="18276"/>
                  </a:lnTo>
                  <a:lnTo>
                    <a:pt x="9996" y="18300"/>
                  </a:lnTo>
                  <a:lnTo>
                    <a:pt x="9996" y="18264"/>
                  </a:lnTo>
                  <a:lnTo>
                    <a:pt x="10008" y="18300"/>
                  </a:lnTo>
                  <a:lnTo>
                    <a:pt x="10008" y="18264"/>
                  </a:lnTo>
                  <a:lnTo>
                    <a:pt x="10020" y="18288"/>
                  </a:lnTo>
                  <a:lnTo>
                    <a:pt x="10020" y="18252"/>
                  </a:lnTo>
                  <a:lnTo>
                    <a:pt x="10032" y="18288"/>
                  </a:lnTo>
                  <a:lnTo>
                    <a:pt x="10032" y="18252"/>
                  </a:lnTo>
                  <a:lnTo>
                    <a:pt x="10045" y="18288"/>
                  </a:lnTo>
                  <a:lnTo>
                    <a:pt x="10045" y="18276"/>
                  </a:lnTo>
                  <a:lnTo>
                    <a:pt x="10045" y="18240"/>
                  </a:lnTo>
                  <a:lnTo>
                    <a:pt x="10057" y="18276"/>
                  </a:lnTo>
                  <a:lnTo>
                    <a:pt x="10057" y="18240"/>
                  </a:lnTo>
                  <a:lnTo>
                    <a:pt x="10069" y="18264"/>
                  </a:lnTo>
                  <a:lnTo>
                    <a:pt x="10069" y="18228"/>
                  </a:lnTo>
                  <a:lnTo>
                    <a:pt x="10081" y="18264"/>
                  </a:lnTo>
                  <a:lnTo>
                    <a:pt x="10081" y="18228"/>
                  </a:lnTo>
                  <a:lnTo>
                    <a:pt x="10093" y="18264"/>
                  </a:lnTo>
                  <a:lnTo>
                    <a:pt x="10093" y="18228"/>
                  </a:lnTo>
                  <a:lnTo>
                    <a:pt x="10105" y="18252"/>
                  </a:lnTo>
                  <a:lnTo>
                    <a:pt x="10105" y="18216"/>
                  </a:lnTo>
                  <a:lnTo>
                    <a:pt x="10117" y="18240"/>
                  </a:lnTo>
                  <a:lnTo>
                    <a:pt x="10117" y="18204"/>
                  </a:lnTo>
                  <a:lnTo>
                    <a:pt x="10129" y="18240"/>
                  </a:lnTo>
                  <a:lnTo>
                    <a:pt x="10129" y="18204"/>
                  </a:lnTo>
                  <a:lnTo>
                    <a:pt x="10141" y="18240"/>
                  </a:lnTo>
                  <a:lnTo>
                    <a:pt x="10141" y="18204"/>
                  </a:lnTo>
                  <a:lnTo>
                    <a:pt x="10153" y="18228"/>
                  </a:lnTo>
                  <a:lnTo>
                    <a:pt x="10153" y="18192"/>
                  </a:lnTo>
                  <a:lnTo>
                    <a:pt x="10165" y="18228"/>
                  </a:lnTo>
                  <a:lnTo>
                    <a:pt x="10165" y="18216"/>
                  </a:lnTo>
                  <a:lnTo>
                    <a:pt x="10165" y="18180"/>
                  </a:lnTo>
                  <a:lnTo>
                    <a:pt x="10178" y="18216"/>
                  </a:lnTo>
                  <a:lnTo>
                    <a:pt x="10178" y="18180"/>
                  </a:lnTo>
                  <a:lnTo>
                    <a:pt x="10190" y="18216"/>
                  </a:lnTo>
                  <a:lnTo>
                    <a:pt x="10190" y="18180"/>
                  </a:lnTo>
                  <a:lnTo>
                    <a:pt x="10202" y="18204"/>
                  </a:lnTo>
                  <a:lnTo>
                    <a:pt x="10202" y="18167"/>
                  </a:lnTo>
                  <a:lnTo>
                    <a:pt x="10214" y="18204"/>
                  </a:lnTo>
                  <a:lnTo>
                    <a:pt x="10214" y="18192"/>
                  </a:lnTo>
                  <a:lnTo>
                    <a:pt x="10226" y="18155"/>
                  </a:lnTo>
                  <a:lnTo>
                    <a:pt x="10238" y="18192"/>
                  </a:lnTo>
                  <a:lnTo>
                    <a:pt x="10238" y="18155"/>
                  </a:lnTo>
                  <a:lnTo>
                    <a:pt x="10250" y="18180"/>
                  </a:lnTo>
                  <a:lnTo>
                    <a:pt x="10250" y="18143"/>
                  </a:lnTo>
                  <a:lnTo>
                    <a:pt x="10262" y="18180"/>
                  </a:lnTo>
                  <a:lnTo>
                    <a:pt x="10262" y="18143"/>
                  </a:lnTo>
                  <a:lnTo>
                    <a:pt x="10274" y="18167"/>
                  </a:lnTo>
                  <a:lnTo>
                    <a:pt x="10286" y="18131"/>
                  </a:lnTo>
                  <a:lnTo>
                    <a:pt x="10298" y="18155"/>
                  </a:lnTo>
                  <a:lnTo>
                    <a:pt x="10298" y="18119"/>
                  </a:lnTo>
                  <a:lnTo>
                    <a:pt x="10310" y="18155"/>
                  </a:lnTo>
                  <a:lnTo>
                    <a:pt x="10310" y="18119"/>
                  </a:lnTo>
                  <a:lnTo>
                    <a:pt x="10323" y="18143"/>
                  </a:lnTo>
                  <a:lnTo>
                    <a:pt x="10323" y="18107"/>
                  </a:lnTo>
                  <a:lnTo>
                    <a:pt x="10335" y="18143"/>
                  </a:lnTo>
                  <a:lnTo>
                    <a:pt x="10335" y="18107"/>
                  </a:lnTo>
                  <a:lnTo>
                    <a:pt x="10347" y="18131"/>
                  </a:lnTo>
                  <a:lnTo>
                    <a:pt x="10347" y="18095"/>
                  </a:lnTo>
                  <a:lnTo>
                    <a:pt x="10359" y="18131"/>
                  </a:lnTo>
                  <a:lnTo>
                    <a:pt x="10359" y="18095"/>
                  </a:lnTo>
                  <a:lnTo>
                    <a:pt x="10371" y="18119"/>
                  </a:lnTo>
                  <a:lnTo>
                    <a:pt x="10371" y="18083"/>
                  </a:lnTo>
                  <a:lnTo>
                    <a:pt x="10383" y="18119"/>
                  </a:lnTo>
                  <a:lnTo>
                    <a:pt x="10383" y="18083"/>
                  </a:lnTo>
                  <a:lnTo>
                    <a:pt x="10395" y="18119"/>
                  </a:lnTo>
                  <a:lnTo>
                    <a:pt x="10395" y="18107"/>
                  </a:lnTo>
                  <a:lnTo>
                    <a:pt x="10395" y="18071"/>
                  </a:lnTo>
                  <a:lnTo>
                    <a:pt x="10407" y="18107"/>
                  </a:lnTo>
                  <a:lnTo>
                    <a:pt x="10407" y="18071"/>
                  </a:lnTo>
                  <a:lnTo>
                    <a:pt x="10419" y="18095"/>
                  </a:lnTo>
                  <a:lnTo>
                    <a:pt x="10419" y="18059"/>
                  </a:lnTo>
                  <a:lnTo>
                    <a:pt x="10431" y="18095"/>
                  </a:lnTo>
                  <a:lnTo>
                    <a:pt x="10431" y="18059"/>
                  </a:lnTo>
                  <a:lnTo>
                    <a:pt x="10443" y="18095"/>
                  </a:lnTo>
                  <a:lnTo>
                    <a:pt x="10443" y="18059"/>
                  </a:lnTo>
                  <a:lnTo>
                    <a:pt x="10456" y="18083"/>
                  </a:lnTo>
                  <a:lnTo>
                    <a:pt x="10456" y="18047"/>
                  </a:lnTo>
                  <a:lnTo>
                    <a:pt x="10468" y="18071"/>
                  </a:lnTo>
                  <a:lnTo>
                    <a:pt x="10468" y="18034"/>
                  </a:lnTo>
                  <a:lnTo>
                    <a:pt x="10480" y="18071"/>
                  </a:lnTo>
                  <a:lnTo>
                    <a:pt x="10480" y="18034"/>
                  </a:lnTo>
                  <a:lnTo>
                    <a:pt x="10492" y="18071"/>
                  </a:lnTo>
                  <a:lnTo>
                    <a:pt x="10492" y="18034"/>
                  </a:lnTo>
                  <a:lnTo>
                    <a:pt x="10504" y="18059"/>
                  </a:lnTo>
                  <a:lnTo>
                    <a:pt x="10504" y="18022"/>
                  </a:lnTo>
                  <a:lnTo>
                    <a:pt x="10516" y="18059"/>
                  </a:lnTo>
                  <a:lnTo>
                    <a:pt x="10516" y="18022"/>
                  </a:lnTo>
                  <a:lnTo>
                    <a:pt x="10528" y="18047"/>
                  </a:lnTo>
                  <a:lnTo>
                    <a:pt x="10528" y="18010"/>
                  </a:lnTo>
                  <a:lnTo>
                    <a:pt x="10540" y="18047"/>
                  </a:lnTo>
                  <a:lnTo>
                    <a:pt x="10540" y="18010"/>
                  </a:lnTo>
                  <a:lnTo>
                    <a:pt x="10552" y="18034"/>
                  </a:lnTo>
                  <a:lnTo>
                    <a:pt x="10552" y="17998"/>
                  </a:lnTo>
                  <a:lnTo>
                    <a:pt x="10564" y="18034"/>
                  </a:lnTo>
                  <a:lnTo>
                    <a:pt x="10564" y="18022"/>
                  </a:lnTo>
                  <a:lnTo>
                    <a:pt x="10576" y="17998"/>
                  </a:lnTo>
                  <a:lnTo>
                    <a:pt x="10576" y="17986"/>
                  </a:lnTo>
                  <a:lnTo>
                    <a:pt x="10588" y="18022"/>
                  </a:lnTo>
                  <a:lnTo>
                    <a:pt x="10588" y="17986"/>
                  </a:lnTo>
                  <a:lnTo>
                    <a:pt x="10601" y="18010"/>
                  </a:lnTo>
                  <a:lnTo>
                    <a:pt x="10601" y="17974"/>
                  </a:lnTo>
                  <a:lnTo>
                    <a:pt x="10613" y="18010"/>
                  </a:lnTo>
                  <a:lnTo>
                    <a:pt x="10613" y="17974"/>
                  </a:lnTo>
                  <a:lnTo>
                    <a:pt x="10625" y="17998"/>
                  </a:lnTo>
                  <a:lnTo>
                    <a:pt x="10625" y="17962"/>
                  </a:lnTo>
                  <a:lnTo>
                    <a:pt x="10637" y="17998"/>
                  </a:lnTo>
                  <a:lnTo>
                    <a:pt x="10637" y="17962"/>
                  </a:lnTo>
                  <a:lnTo>
                    <a:pt x="10649" y="17986"/>
                  </a:lnTo>
                  <a:lnTo>
                    <a:pt x="10649" y="17950"/>
                  </a:lnTo>
                  <a:lnTo>
                    <a:pt x="10661" y="17986"/>
                  </a:lnTo>
                  <a:lnTo>
                    <a:pt x="10661" y="17950"/>
                  </a:lnTo>
                  <a:lnTo>
                    <a:pt x="10673" y="17974"/>
                  </a:lnTo>
                  <a:lnTo>
                    <a:pt x="10673" y="17950"/>
                  </a:lnTo>
                  <a:lnTo>
                    <a:pt x="10685" y="17974"/>
                  </a:lnTo>
                  <a:lnTo>
                    <a:pt x="10685" y="17938"/>
                  </a:lnTo>
                  <a:lnTo>
                    <a:pt x="10697" y="17962"/>
                  </a:lnTo>
                  <a:lnTo>
                    <a:pt x="10697" y="17926"/>
                  </a:lnTo>
                  <a:lnTo>
                    <a:pt x="10709" y="17962"/>
                  </a:lnTo>
                  <a:lnTo>
                    <a:pt x="10709" y="17926"/>
                  </a:lnTo>
                  <a:lnTo>
                    <a:pt x="10721" y="17950"/>
                  </a:lnTo>
                  <a:lnTo>
                    <a:pt x="10721" y="17926"/>
                  </a:lnTo>
                  <a:lnTo>
                    <a:pt x="10734" y="17950"/>
                  </a:lnTo>
                  <a:lnTo>
                    <a:pt x="10734" y="17914"/>
                  </a:lnTo>
                  <a:lnTo>
                    <a:pt x="10746" y="17950"/>
                  </a:lnTo>
                  <a:lnTo>
                    <a:pt x="10746" y="17938"/>
                  </a:lnTo>
                  <a:lnTo>
                    <a:pt x="10746" y="17902"/>
                  </a:lnTo>
                  <a:lnTo>
                    <a:pt x="10758" y="17938"/>
                  </a:lnTo>
                  <a:lnTo>
                    <a:pt x="10758" y="17902"/>
                  </a:lnTo>
                  <a:lnTo>
                    <a:pt x="10770" y="17926"/>
                  </a:lnTo>
                  <a:lnTo>
                    <a:pt x="10770" y="17902"/>
                  </a:lnTo>
                  <a:lnTo>
                    <a:pt x="10782" y="17926"/>
                  </a:lnTo>
                  <a:lnTo>
                    <a:pt x="10782" y="17889"/>
                  </a:lnTo>
                  <a:lnTo>
                    <a:pt x="10794" y="17926"/>
                  </a:lnTo>
                  <a:lnTo>
                    <a:pt x="10794" y="17889"/>
                  </a:lnTo>
                  <a:lnTo>
                    <a:pt x="10806" y="17914"/>
                  </a:lnTo>
                  <a:lnTo>
                    <a:pt x="10806" y="17877"/>
                  </a:lnTo>
                  <a:lnTo>
                    <a:pt x="10818" y="17902"/>
                  </a:lnTo>
                  <a:lnTo>
                    <a:pt x="10818" y="17877"/>
                  </a:lnTo>
                  <a:lnTo>
                    <a:pt x="10830" y="17902"/>
                  </a:lnTo>
                  <a:lnTo>
                    <a:pt x="10830" y="17865"/>
                  </a:lnTo>
                  <a:lnTo>
                    <a:pt x="10842" y="17902"/>
                  </a:lnTo>
                  <a:lnTo>
                    <a:pt x="10842" y="17865"/>
                  </a:lnTo>
                  <a:lnTo>
                    <a:pt x="10854" y="17889"/>
                  </a:lnTo>
                  <a:lnTo>
                    <a:pt x="10854" y="17853"/>
                  </a:lnTo>
                  <a:lnTo>
                    <a:pt x="10866" y="17889"/>
                  </a:lnTo>
                  <a:lnTo>
                    <a:pt x="10866" y="17853"/>
                  </a:lnTo>
                  <a:lnTo>
                    <a:pt x="10879" y="17877"/>
                  </a:lnTo>
                  <a:lnTo>
                    <a:pt x="10879" y="17841"/>
                  </a:lnTo>
                  <a:lnTo>
                    <a:pt x="10891" y="17877"/>
                  </a:lnTo>
                  <a:lnTo>
                    <a:pt x="10891" y="17841"/>
                  </a:lnTo>
                  <a:lnTo>
                    <a:pt x="10903" y="17865"/>
                  </a:lnTo>
                  <a:lnTo>
                    <a:pt x="10903" y="17829"/>
                  </a:lnTo>
                  <a:lnTo>
                    <a:pt x="10915" y="17865"/>
                  </a:lnTo>
                  <a:lnTo>
                    <a:pt x="10915" y="17853"/>
                  </a:lnTo>
                  <a:lnTo>
                    <a:pt x="10927" y="17829"/>
                  </a:lnTo>
                  <a:lnTo>
                    <a:pt x="10927" y="17817"/>
                  </a:lnTo>
                  <a:lnTo>
                    <a:pt x="10939" y="17853"/>
                  </a:lnTo>
                  <a:lnTo>
                    <a:pt x="10939" y="17817"/>
                  </a:lnTo>
                  <a:lnTo>
                    <a:pt x="10951" y="17841"/>
                  </a:lnTo>
                  <a:lnTo>
                    <a:pt x="10951" y="17805"/>
                  </a:lnTo>
                  <a:lnTo>
                    <a:pt x="10963" y="17841"/>
                  </a:lnTo>
                  <a:lnTo>
                    <a:pt x="10963" y="17805"/>
                  </a:lnTo>
                  <a:lnTo>
                    <a:pt x="10975" y="17829"/>
                  </a:lnTo>
                  <a:lnTo>
                    <a:pt x="10975" y="17793"/>
                  </a:lnTo>
                  <a:lnTo>
                    <a:pt x="10987" y="17829"/>
                  </a:lnTo>
                  <a:lnTo>
                    <a:pt x="10987" y="17793"/>
                  </a:lnTo>
                  <a:lnTo>
                    <a:pt x="10999" y="17817"/>
                  </a:lnTo>
                  <a:lnTo>
                    <a:pt x="10999" y="17781"/>
                  </a:lnTo>
                  <a:lnTo>
                    <a:pt x="11012" y="17817"/>
                  </a:lnTo>
                  <a:lnTo>
                    <a:pt x="11012" y="17781"/>
                  </a:lnTo>
                  <a:lnTo>
                    <a:pt x="11024" y="17805"/>
                  </a:lnTo>
                  <a:lnTo>
                    <a:pt x="11024" y="17781"/>
                  </a:lnTo>
                  <a:lnTo>
                    <a:pt x="11036" y="17805"/>
                  </a:lnTo>
                  <a:lnTo>
                    <a:pt x="11036" y="17769"/>
                  </a:lnTo>
                  <a:lnTo>
                    <a:pt x="11048" y="17793"/>
                  </a:lnTo>
                  <a:lnTo>
                    <a:pt x="11048" y="17756"/>
                  </a:lnTo>
                  <a:lnTo>
                    <a:pt x="11060" y="17793"/>
                  </a:lnTo>
                  <a:lnTo>
                    <a:pt x="11060" y="17756"/>
                  </a:lnTo>
                  <a:lnTo>
                    <a:pt x="11072" y="17781"/>
                  </a:lnTo>
                  <a:lnTo>
                    <a:pt x="11072" y="17756"/>
                  </a:lnTo>
                  <a:lnTo>
                    <a:pt x="11084" y="17781"/>
                  </a:lnTo>
                  <a:lnTo>
                    <a:pt x="11084" y="17744"/>
                  </a:lnTo>
                  <a:lnTo>
                    <a:pt x="11096" y="17781"/>
                  </a:lnTo>
                  <a:lnTo>
                    <a:pt x="11096" y="17769"/>
                  </a:lnTo>
                  <a:lnTo>
                    <a:pt x="11096" y="17732"/>
                  </a:lnTo>
                  <a:lnTo>
                    <a:pt x="11108" y="17769"/>
                  </a:lnTo>
                  <a:lnTo>
                    <a:pt x="11108" y="17732"/>
                  </a:lnTo>
                  <a:lnTo>
                    <a:pt x="11120" y="17756"/>
                  </a:lnTo>
                  <a:lnTo>
                    <a:pt x="11120" y="17732"/>
                  </a:lnTo>
                  <a:lnTo>
                    <a:pt x="11132" y="17756"/>
                  </a:lnTo>
                  <a:lnTo>
                    <a:pt x="11132" y="17720"/>
                  </a:lnTo>
                  <a:lnTo>
                    <a:pt x="11144" y="17756"/>
                  </a:lnTo>
                  <a:lnTo>
                    <a:pt x="11144" y="17720"/>
                  </a:lnTo>
                  <a:lnTo>
                    <a:pt x="11157" y="17744"/>
                  </a:lnTo>
                  <a:lnTo>
                    <a:pt x="11157" y="17708"/>
                  </a:lnTo>
                  <a:lnTo>
                    <a:pt x="11169" y="17732"/>
                  </a:lnTo>
                  <a:lnTo>
                    <a:pt x="11169" y="17708"/>
                  </a:lnTo>
                  <a:lnTo>
                    <a:pt x="11181" y="17732"/>
                  </a:lnTo>
                  <a:lnTo>
                    <a:pt x="11181" y="17696"/>
                  </a:lnTo>
                  <a:lnTo>
                    <a:pt x="11193" y="17732"/>
                  </a:lnTo>
                  <a:lnTo>
                    <a:pt x="11193" y="17696"/>
                  </a:lnTo>
                  <a:lnTo>
                    <a:pt x="11205" y="17720"/>
                  </a:lnTo>
                  <a:lnTo>
                    <a:pt x="11217" y="17684"/>
                  </a:lnTo>
                  <a:lnTo>
                    <a:pt x="11229" y="17708"/>
                  </a:lnTo>
                  <a:lnTo>
                    <a:pt x="11229" y="17672"/>
                  </a:lnTo>
                  <a:lnTo>
                    <a:pt x="11241" y="17708"/>
                  </a:lnTo>
                  <a:lnTo>
                    <a:pt x="11241" y="17672"/>
                  </a:lnTo>
                  <a:lnTo>
                    <a:pt x="11253" y="17696"/>
                  </a:lnTo>
                  <a:lnTo>
                    <a:pt x="11253" y="17660"/>
                  </a:lnTo>
                  <a:lnTo>
                    <a:pt x="11265" y="17696"/>
                  </a:lnTo>
                  <a:lnTo>
                    <a:pt x="11302" y="14082"/>
                  </a:lnTo>
                  <a:lnTo>
                    <a:pt x="15725" y="16487"/>
                  </a:lnTo>
                  <a:lnTo>
                    <a:pt x="15725" y="16475"/>
                  </a:lnTo>
                  <a:lnTo>
                    <a:pt x="15737" y="16487"/>
                  </a:lnTo>
                  <a:lnTo>
                    <a:pt x="15737" y="16475"/>
                  </a:lnTo>
                  <a:lnTo>
                    <a:pt x="15750" y="16475"/>
                  </a:lnTo>
                  <a:lnTo>
                    <a:pt x="15750" y="16463"/>
                  </a:lnTo>
                  <a:lnTo>
                    <a:pt x="15762" y="16475"/>
                  </a:lnTo>
                  <a:lnTo>
                    <a:pt x="15762" y="16463"/>
                  </a:lnTo>
                  <a:lnTo>
                    <a:pt x="15786" y="16463"/>
                  </a:lnTo>
                  <a:lnTo>
                    <a:pt x="15786" y="16451"/>
                  </a:lnTo>
                  <a:lnTo>
                    <a:pt x="15798" y="16451"/>
                  </a:lnTo>
                  <a:lnTo>
                    <a:pt x="15798" y="16439"/>
                  </a:lnTo>
                  <a:lnTo>
                    <a:pt x="15810" y="16451"/>
                  </a:lnTo>
                  <a:lnTo>
                    <a:pt x="15810" y="16439"/>
                  </a:lnTo>
                  <a:lnTo>
                    <a:pt x="15834" y="16439"/>
                  </a:lnTo>
                  <a:lnTo>
                    <a:pt x="15834" y="16427"/>
                  </a:lnTo>
                  <a:lnTo>
                    <a:pt x="15846" y="16427"/>
                  </a:lnTo>
                  <a:lnTo>
                    <a:pt x="15846" y="16415"/>
                  </a:lnTo>
                  <a:lnTo>
                    <a:pt x="15858" y="16427"/>
                  </a:lnTo>
                  <a:lnTo>
                    <a:pt x="15858" y="16415"/>
                  </a:lnTo>
                  <a:lnTo>
                    <a:pt x="15883" y="16415"/>
                  </a:lnTo>
                  <a:lnTo>
                    <a:pt x="15883" y="16403"/>
                  </a:lnTo>
                  <a:lnTo>
                    <a:pt x="15895" y="16415"/>
                  </a:lnTo>
                  <a:lnTo>
                    <a:pt x="15895" y="16403"/>
                  </a:lnTo>
                  <a:lnTo>
                    <a:pt x="15895" y="16391"/>
                  </a:lnTo>
                  <a:lnTo>
                    <a:pt x="15907" y="16403"/>
                  </a:lnTo>
                  <a:lnTo>
                    <a:pt x="15907" y="16391"/>
                  </a:lnTo>
                  <a:lnTo>
                    <a:pt x="15931" y="16391"/>
                  </a:lnTo>
                  <a:lnTo>
                    <a:pt x="15931" y="16379"/>
                  </a:lnTo>
                  <a:lnTo>
                    <a:pt x="15943" y="16391"/>
                  </a:lnTo>
                  <a:lnTo>
                    <a:pt x="15943" y="16379"/>
                  </a:lnTo>
                  <a:lnTo>
                    <a:pt x="15955" y="16379"/>
                  </a:lnTo>
                  <a:lnTo>
                    <a:pt x="15955" y="16366"/>
                  </a:lnTo>
                  <a:lnTo>
                    <a:pt x="15979" y="16366"/>
                  </a:lnTo>
                  <a:lnTo>
                    <a:pt x="15979" y="16354"/>
                  </a:lnTo>
                  <a:lnTo>
                    <a:pt x="15991" y="16366"/>
                  </a:lnTo>
                  <a:lnTo>
                    <a:pt x="15991" y="16354"/>
                  </a:lnTo>
                  <a:lnTo>
                    <a:pt x="16003" y="16354"/>
                  </a:lnTo>
                  <a:lnTo>
                    <a:pt x="16003" y="16342"/>
                  </a:lnTo>
                  <a:lnTo>
                    <a:pt x="16015" y="16354"/>
                  </a:lnTo>
                  <a:lnTo>
                    <a:pt x="16015" y="16342"/>
                  </a:lnTo>
                  <a:lnTo>
                    <a:pt x="16028" y="16342"/>
                  </a:lnTo>
                  <a:lnTo>
                    <a:pt x="16028" y="16330"/>
                  </a:lnTo>
                  <a:lnTo>
                    <a:pt x="16040" y="16342"/>
                  </a:lnTo>
                  <a:lnTo>
                    <a:pt x="16040" y="16330"/>
                  </a:lnTo>
                  <a:lnTo>
                    <a:pt x="16052" y="16330"/>
                  </a:lnTo>
                  <a:lnTo>
                    <a:pt x="16052" y="16318"/>
                  </a:lnTo>
                  <a:lnTo>
                    <a:pt x="16064" y="16330"/>
                  </a:lnTo>
                  <a:lnTo>
                    <a:pt x="16064" y="16318"/>
                  </a:lnTo>
                  <a:lnTo>
                    <a:pt x="16076" y="16318"/>
                  </a:lnTo>
                  <a:lnTo>
                    <a:pt x="16076" y="16306"/>
                  </a:lnTo>
                  <a:lnTo>
                    <a:pt x="16088" y="16318"/>
                  </a:lnTo>
                  <a:lnTo>
                    <a:pt x="16088" y="16306"/>
                  </a:lnTo>
                  <a:lnTo>
                    <a:pt x="16100" y="16306"/>
                  </a:lnTo>
                  <a:lnTo>
                    <a:pt x="16100" y="16294"/>
                  </a:lnTo>
                  <a:lnTo>
                    <a:pt x="16112" y="16306"/>
                  </a:lnTo>
                  <a:lnTo>
                    <a:pt x="16112" y="16294"/>
                  </a:lnTo>
                  <a:lnTo>
                    <a:pt x="16124" y="16294"/>
                  </a:lnTo>
                  <a:lnTo>
                    <a:pt x="16124" y="16282"/>
                  </a:lnTo>
                  <a:lnTo>
                    <a:pt x="16136" y="16294"/>
                  </a:lnTo>
                  <a:lnTo>
                    <a:pt x="16136" y="16282"/>
                  </a:lnTo>
                  <a:lnTo>
                    <a:pt x="16148" y="16282"/>
                  </a:lnTo>
                  <a:lnTo>
                    <a:pt x="16148" y="16270"/>
                  </a:lnTo>
                  <a:lnTo>
                    <a:pt x="16161" y="16282"/>
                  </a:lnTo>
                  <a:lnTo>
                    <a:pt x="16161" y="16270"/>
                  </a:lnTo>
                  <a:lnTo>
                    <a:pt x="16185" y="16270"/>
                  </a:lnTo>
                  <a:lnTo>
                    <a:pt x="16185" y="16258"/>
                  </a:lnTo>
                  <a:lnTo>
                    <a:pt x="16197" y="16258"/>
                  </a:lnTo>
                  <a:lnTo>
                    <a:pt x="16197" y="16246"/>
                  </a:lnTo>
                  <a:lnTo>
                    <a:pt x="16209" y="16258"/>
                  </a:lnTo>
                  <a:lnTo>
                    <a:pt x="16209" y="16246"/>
                  </a:lnTo>
                  <a:lnTo>
                    <a:pt x="16233" y="16246"/>
                  </a:lnTo>
                  <a:lnTo>
                    <a:pt x="16233" y="16234"/>
                  </a:lnTo>
                  <a:lnTo>
                    <a:pt x="16245" y="16246"/>
                  </a:lnTo>
                  <a:lnTo>
                    <a:pt x="16245" y="16234"/>
                  </a:lnTo>
                  <a:lnTo>
                    <a:pt x="16245" y="16221"/>
                  </a:lnTo>
                  <a:lnTo>
                    <a:pt x="16257" y="16234"/>
                  </a:lnTo>
                  <a:lnTo>
                    <a:pt x="16257" y="16221"/>
                  </a:lnTo>
                  <a:lnTo>
                    <a:pt x="16281" y="16221"/>
                  </a:lnTo>
                  <a:lnTo>
                    <a:pt x="16281" y="16209"/>
                  </a:lnTo>
                  <a:lnTo>
                    <a:pt x="16293" y="16221"/>
                  </a:lnTo>
                  <a:lnTo>
                    <a:pt x="16293" y="16209"/>
                  </a:lnTo>
                  <a:lnTo>
                    <a:pt x="16306" y="16209"/>
                  </a:lnTo>
                  <a:lnTo>
                    <a:pt x="16306" y="16197"/>
                  </a:lnTo>
                  <a:lnTo>
                    <a:pt x="16330" y="16197"/>
                  </a:lnTo>
                  <a:lnTo>
                    <a:pt x="16330" y="16185"/>
                  </a:lnTo>
                  <a:lnTo>
                    <a:pt x="16342" y="16197"/>
                  </a:lnTo>
                  <a:lnTo>
                    <a:pt x="16342" y="16185"/>
                  </a:lnTo>
                  <a:lnTo>
                    <a:pt x="16354" y="16185"/>
                  </a:lnTo>
                  <a:lnTo>
                    <a:pt x="16354" y="16173"/>
                  </a:lnTo>
                  <a:lnTo>
                    <a:pt x="16366" y="16185"/>
                  </a:lnTo>
                  <a:lnTo>
                    <a:pt x="16366" y="16173"/>
                  </a:lnTo>
                  <a:lnTo>
                    <a:pt x="16378" y="16173"/>
                  </a:lnTo>
                  <a:lnTo>
                    <a:pt x="16378" y="16161"/>
                  </a:lnTo>
                  <a:lnTo>
                    <a:pt x="16390" y="16173"/>
                  </a:lnTo>
                  <a:lnTo>
                    <a:pt x="16390" y="16161"/>
                  </a:lnTo>
                  <a:lnTo>
                    <a:pt x="16402" y="16161"/>
                  </a:lnTo>
                  <a:lnTo>
                    <a:pt x="16402" y="16149"/>
                  </a:lnTo>
                  <a:lnTo>
                    <a:pt x="16414" y="16161"/>
                  </a:lnTo>
                  <a:lnTo>
                    <a:pt x="16414" y="16149"/>
                  </a:lnTo>
                  <a:lnTo>
                    <a:pt x="16426" y="16149"/>
                  </a:lnTo>
                  <a:lnTo>
                    <a:pt x="16426" y="16137"/>
                  </a:lnTo>
                  <a:lnTo>
                    <a:pt x="16438" y="16149"/>
                  </a:lnTo>
                  <a:lnTo>
                    <a:pt x="16438" y="16137"/>
                  </a:lnTo>
                  <a:lnTo>
                    <a:pt x="16451" y="16137"/>
                  </a:lnTo>
                  <a:lnTo>
                    <a:pt x="16451" y="16125"/>
                  </a:lnTo>
                  <a:lnTo>
                    <a:pt x="16463" y="16137"/>
                  </a:lnTo>
                  <a:lnTo>
                    <a:pt x="16463" y="16125"/>
                  </a:lnTo>
                  <a:lnTo>
                    <a:pt x="16475" y="16137"/>
                  </a:lnTo>
                  <a:lnTo>
                    <a:pt x="16475" y="16125"/>
                  </a:lnTo>
                  <a:lnTo>
                    <a:pt x="16475" y="16113"/>
                  </a:lnTo>
                  <a:lnTo>
                    <a:pt x="16487" y="16125"/>
                  </a:lnTo>
                  <a:lnTo>
                    <a:pt x="16487" y="16113"/>
                  </a:lnTo>
                  <a:lnTo>
                    <a:pt x="16499" y="16113"/>
                  </a:lnTo>
                  <a:lnTo>
                    <a:pt x="16499" y="16101"/>
                  </a:lnTo>
                  <a:lnTo>
                    <a:pt x="16511" y="16113"/>
                  </a:lnTo>
                  <a:lnTo>
                    <a:pt x="16511" y="16101"/>
                  </a:lnTo>
                  <a:lnTo>
                    <a:pt x="16523" y="16113"/>
                  </a:lnTo>
                  <a:lnTo>
                    <a:pt x="16523" y="16101"/>
                  </a:lnTo>
                  <a:lnTo>
                    <a:pt x="16535" y="16101"/>
                  </a:lnTo>
                  <a:lnTo>
                    <a:pt x="16535" y="16088"/>
                  </a:lnTo>
                  <a:lnTo>
                    <a:pt x="16547" y="16088"/>
                  </a:lnTo>
                  <a:lnTo>
                    <a:pt x="16547" y="16076"/>
                  </a:lnTo>
                  <a:lnTo>
                    <a:pt x="16559" y="16088"/>
                  </a:lnTo>
                  <a:lnTo>
                    <a:pt x="16559" y="16076"/>
                  </a:lnTo>
                  <a:lnTo>
                    <a:pt x="16571" y="16088"/>
                  </a:lnTo>
                  <a:lnTo>
                    <a:pt x="16571" y="16076"/>
                  </a:lnTo>
                  <a:lnTo>
                    <a:pt x="16584" y="16076"/>
                  </a:lnTo>
                  <a:lnTo>
                    <a:pt x="16584" y="16064"/>
                  </a:lnTo>
                  <a:lnTo>
                    <a:pt x="16596" y="16076"/>
                  </a:lnTo>
                  <a:lnTo>
                    <a:pt x="16596" y="16064"/>
                  </a:lnTo>
                  <a:lnTo>
                    <a:pt x="16596" y="16052"/>
                  </a:lnTo>
                  <a:lnTo>
                    <a:pt x="16608" y="16064"/>
                  </a:lnTo>
                  <a:lnTo>
                    <a:pt x="16608" y="16052"/>
                  </a:lnTo>
                  <a:lnTo>
                    <a:pt x="16620" y="16064"/>
                  </a:lnTo>
                  <a:lnTo>
                    <a:pt x="16620" y="16052"/>
                  </a:lnTo>
                  <a:lnTo>
                    <a:pt x="16632" y="16052"/>
                  </a:lnTo>
                  <a:lnTo>
                    <a:pt x="16632" y="16040"/>
                  </a:lnTo>
                  <a:lnTo>
                    <a:pt x="16644" y="16052"/>
                  </a:lnTo>
                  <a:lnTo>
                    <a:pt x="16644" y="16040"/>
                  </a:lnTo>
                  <a:lnTo>
                    <a:pt x="16656" y="16040"/>
                  </a:lnTo>
                  <a:lnTo>
                    <a:pt x="16656" y="16028"/>
                  </a:lnTo>
                  <a:lnTo>
                    <a:pt x="16668" y="16040"/>
                  </a:lnTo>
                  <a:lnTo>
                    <a:pt x="16668" y="16028"/>
                  </a:lnTo>
                  <a:lnTo>
                    <a:pt x="16680" y="16028"/>
                  </a:lnTo>
                  <a:lnTo>
                    <a:pt x="16680" y="16016"/>
                  </a:lnTo>
                  <a:lnTo>
                    <a:pt x="16692" y="16028"/>
                  </a:lnTo>
                  <a:lnTo>
                    <a:pt x="16692" y="16016"/>
                  </a:lnTo>
                  <a:lnTo>
                    <a:pt x="16704" y="16016"/>
                  </a:lnTo>
                  <a:lnTo>
                    <a:pt x="16704" y="16004"/>
                  </a:lnTo>
                  <a:lnTo>
                    <a:pt x="16716" y="16016"/>
                  </a:lnTo>
                  <a:lnTo>
                    <a:pt x="16716" y="16004"/>
                  </a:lnTo>
                  <a:lnTo>
                    <a:pt x="16729" y="16004"/>
                  </a:lnTo>
                  <a:lnTo>
                    <a:pt x="16729" y="15992"/>
                  </a:lnTo>
                  <a:lnTo>
                    <a:pt x="16741" y="16004"/>
                  </a:lnTo>
                  <a:lnTo>
                    <a:pt x="16741" y="15992"/>
                  </a:lnTo>
                  <a:lnTo>
                    <a:pt x="16753" y="15992"/>
                  </a:lnTo>
                  <a:lnTo>
                    <a:pt x="16753" y="15980"/>
                  </a:lnTo>
                  <a:lnTo>
                    <a:pt x="16765" y="15992"/>
                  </a:lnTo>
                  <a:lnTo>
                    <a:pt x="16765" y="15980"/>
                  </a:lnTo>
                  <a:lnTo>
                    <a:pt x="16777" y="15992"/>
                  </a:lnTo>
                  <a:lnTo>
                    <a:pt x="16777" y="15980"/>
                  </a:lnTo>
                  <a:lnTo>
                    <a:pt x="16777" y="15968"/>
                  </a:lnTo>
                  <a:lnTo>
                    <a:pt x="16789" y="15980"/>
                  </a:lnTo>
                  <a:lnTo>
                    <a:pt x="16789" y="15968"/>
                  </a:lnTo>
                  <a:lnTo>
                    <a:pt x="16801" y="15968"/>
                  </a:lnTo>
                  <a:lnTo>
                    <a:pt x="16801" y="15956"/>
                  </a:lnTo>
                  <a:lnTo>
                    <a:pt x="16813" y="15968"/>
                  </a:lnTo>
                  <a:lnTo>
                    <a:pt x="16813" y="15956"/>
                  </a:lnTo>
                  <a:lnTo>
                    <a:pt x="16825" y="15968"/>
                  </a:lnTo>
                  <a:lnTo>
                    <a:pt x="16825" y="15956"/>
                  </a:lnTo>
                  <a:lnTo>
                    <a:pt x="16825" y="15943"/>
                  </a:lnTo>
                  <a:lnTo>
                    <a:pt x="16837" y="15956"/>
                  </a:lnTo>
                  <a:lnTo>
                    <a:pt x="16837" y="15943"/>
                  </a:lnTo>
                  <a:lnTo>
                    <a:pt x="16849" y="15943"/>
                  </a:lnTo>
                  <a:lnTo>
                    <a:pt x="16849" y="15931"/>
                  </a:lnTo>
                  <a:lnTo>
                    <a:pt x="16862" y="15943"/>
                  </a:lnTo>
                  <a:lnTo>
                    <a:pt x="16862" y="15931"/>
                  </a:lnTo>
                  <a:lnTo>
                    <a:pt x="16874" y="15943"/>
                  </a:lnTo>
                  <a:lnTo>
                    <a:pt x="16874" y="15931"/>
                  </a:lnTo>
                  <a:lnTo>
                    <a:pt x="16886" y="15931"/>
                  </a:lnTo>
                  <a:lnTo>
                    <a:pt x="16886" y="15919"/>
                  </a:lnTo>
                  <a:lnTo>
                    <a:pt x="16910" y="15919"/>
                  </a:lnTo>
                  <a:lnTo>
                    <a:pt x="16910" y="15907"/>
                  </a:lnTo>
                  <a:lnTo>
                    <a:pt x="16922" y="15919"/>
                  </a:lnTo>
                  <a:lnTo>
                    <a:pt x="16922" y="15907"/>
                  </a:lnTo>
                  <a:lnTo>
                    <a:pt x="16934" y="15907"/>
                  </a:lnTo>
                  <a:lnTo>
                    <a:pt x="16934" y="15895"/>
                  </a:lnTo>
                  <a:lnTo>
                    <a:pt x="16946" y="15907"/>
                  </a:lnTo>
                  <a:lnTo>
                    <a:pt x="16946" y="15895"/>
                  </a:lnTo>
                  <a:lnTo>
                    <a:pt x="16946" y="15883"/>
                  </a:lnTo>
                  <a:lnTo>
                    <a:pt x="16958" y="15895"/>
                  </a:lnTo>
                  <a:lnTo>
                    <a:pt x="16958" y="15883"/>
                  </a:lnTo>
                  <a:lnTo>
                    <a:pt x="16970" y="15895"/>
                  </a:lnTo>
                  <a:lnTo>
                    <a:pt x="16970" y="15883"/>
                  </a:lnTo>
                  <a:lnTo>
                    <a:pt x="16982" y="15883"/>
                  </a:lnTo>
                  <a:lnTo>
                    <a:pt x="16982" y="15871"/>
                  </a:lnTo>
                  <a:lnTo>
                    <a:pt x="16994" y="15883"/>
                  </a:lnTo>
                  <a:lnTo>
                    <a:pt x="16958" y="1"/>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2169;p60">
              <a:extLst>
                <a:ext uri="{FF2B5EF4-FFF2-40B4-BE49-F238E27FC236}">
                  <a16:creationId xmlns:a16="http://schemas.microsoft.com/office/drawing/2014/main" id="{93D7FB0E-C7D5-409E-9873-39F0CFB1B045}"/>
                </a:ext>
              </a:extLst>
            </p:cNvPr>
            <p:cNvSpPr/>
            <p:nvPr/>
          </p:nvSpPr>
          <p:spPr>
            <a:xfrm>
              <a:off x="2968150" y="640733"/>
              <a:ext cx="1259595" cy="1847414"/>
            </a:xfrm>
            <a:custGeom>
              <a:avLst/>
              <a:gdLst/>
              <a:ahLst/>
              <a:cxnLst/>
              <a:rect l="l" t="t" r="r" b="b"/>
              <a:pathLst>
                <a:path w="19969" h="29288" extrusionOk="0">
                  <a:moveTo>
                    <a:pt x="1" y="1"/>
                  </a:moveTo>
                  <a:lnTo>
                    <a:pt x="1" y="16040"/>
                  </a:lnTo>
                  <a:lnTo>
                    <a:pt x="12341" y="23329"/>
                  </a:lnTo>
                  <a:lnTo>
                    <a:pt x="14239" y="29287"/>
                  </a:lnTo>
                  <a:lnTo>
                    <a:pt x="14287" y="24368"/>
                  </a:lnTo>
                  <a:lnTo>
                    <a:pt x="19968" y="27474"/>
                  </a:lnTo>
                  <a:lnTo>
                    <a:pt x="19932" y="11508"/>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170;p60">
              <a:extLst>
                <a:ext uri="{FF2B5EF4-FFF2-40B4-BE49-F238E27FC236}">
                  <a16:creationId xmlns:a16="http://schemas.microsoft.com/office/drawing/2014/main" id="{FBE2CC16-9B39-4A37-AFAB-D55C601746F0}"/>
                </a:ext>
              </a:extLst>
            </p:cNvPr>
            <p:cNvSpPr/>
            <p:nvPr/>
          </p:nvSpPr>
          <p:spPr>
            <a:xfrm>
              <a:off x="2995589" y="687284"/>
              <a:ext cx="1204717" cy="1640772"/>
            </a:xfrm>
            <a:custGeom>
              <a:avLst/>
              <a:gdLst/>
              <a:ahLst/>
              <a:cxnLst/>
              <a:rect l="l" t="t" r="r" b="b"/>
              <a:pathLst>
                <a:path w="19099" h="26012" extrusionOk="0">
                  <a:moveTo>
                    <a:pt x="1" y="0"/>
                  </a:moveTo>
                  <a:lnTo>
                    <a:pt x="1" y="15061"/>
                  </a:lnTo>
                  <a:lnTo>
                    <a:pt x="12257" y="22313"/>
                  </a:lnTo>
                  <a:lnTo>
                    <a:pt x="13442" y="22917"/>
                  </a:lnTo>
                  <a:lnTo>
                    <a:pt x="19098" y="26011"/>
                  </a:lnTo>
                  <a:lnTo>
                    <a:pt x="19062" y="11011"/>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171;p60">
              <a:extLst>
                <a:ext uri="{FF2B5EF4-FFF2-40B4-BE49-F238E27FC236}">
                  <a16:creationId xmlns:a16="http://schemas.microsoft.com/office/drawing/2014/main" id="{A382E0DD-3E3A-4983-9C26-45B2A6FAA673}"/>
                </a:ext>
              </a:extLst>
            </p:cNvPr>
            <p:cNvSpPr/>
            <p:nvPr/>
          </p:nvSpPr>
          <p:spPr>
            <a:xfrm>
              <a:off x="2968150" y="640733"/>
              <a:ext cx="1257324" cy="1046897"/>
            </a:xfrm>
            <a:custGeom>
              <a:avLst/>
              <a:gdLst/>
              <a:ahLst/>
              <a:cxnLst/>
              <a:rect l="l" t="t" r="r" b="b"/>
              <a:pathLst>
                <a:path w="19933" h="16597" extrusionOk="0">
                  <a:moveTo>
                    <a:pt x="13" y="1"/>
                  </a:moveTo>
                  <a:lnTo>
                    <a:pt x="1" y="5090"/>
                  </a:lnTo>
                  <a:lnTo>
                    <a:pt x="19932" y="16596"/>
                  </a:lnTo>
                  <a:lnTo>
                    <a:pt x="19932" y="11508"/>
                  </a:lnTo>
                  <a:lnTo>
                    <a:pt x="13" y="1"/>
                  </a:lnTo>
                  <a:close/>
                </a:path>
              </a:pathLst>
            </a:custGeom>
            <a:solidFill>
              <a:srgbClr val="2C4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172;p60">
              <a:extLst>
                <a:ext uri="{FF2B5EF4-FFF2-40B4-BE49-F238E27FC236}">
                  <a16:creationId xmlns:a16="http://schemas.microsoft.com/office/drawing/2014/main" id="{8C5E5EC4-95A0-451A-A2C3-CDC2E14BB897}"/>
                </a:ext>
              </a:extLst>
            </p:cNvPr>
            <p:cNvSpPr/>
            <p:nvPr/>
          </p:nvSpPr>
          <p:spPr>
            <a:xfrm>
              <a:off x="3122183" y="853114"/>
              <a:ext cx="183051" cy="215788"/>
            </a:xfrm>
            <a:custGeom>
              <a:avLst/>
              <a:gdLst/>
              <a:ahLst/>
              <a:cxnLst/>
              <a:rect l="l" t="t" r="r" b="b"/>
              <a:pathLst>
                <a:path w="2902" h="3421" extrusionOk="0">
                  <a:moveTo>
                    <a:pt x="864" y="1"/>
                  </a:moveTo>
                  <a:cubicBezTo>
                    <a:pt x="739" y="1"/>
                    <a:pt x="623" y="30"/>
                    <a:pt x="520" y="91"/>
                  </a:cubicBezTo>
                  <a:cubicBezTo>
                    <a:pt x="0" y="393"/>
                    <a:pt x="0" y="1360"/>
                    <a:pt x="520" y="2254"/>
                  </a:cubicBezTo>
                  <a:cubicBezTo>
                    <a:pt x="925" y="2968"/>
                    <a:pt x="1546" y="3420"/>
                    <a:pt x="2038" y="3420"/>
                  </a:cubicBezTo>
                  <a:cubicBezTo>
                    <a:pt x="2163" y="3420"/>
                    <a:pt x="2279" y="3391"/>
                    <a:pt x="2381" y="3330"/>
                  </a:cubicBezTo>
                  <a:cubicBezTo>
                    <a:pt x="2901" y="3028"/>
                    <a:pt x="2901" y="2061"/>
                    <a:pt x="2381" y="1167"/>
                  </a:cubicBezTo>
                  <a:cubicBezTo>
                    <a:pt x="1976" y="453"/>
                    <a:pt x="1356" y="1"/>
                    <a:pt x="864" y="1"/>
                  </a:cubicBez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2173;p60">
              <a:extLst>
                <a:ext uri="{FF2B5EF4-FFF2-40B4-BE49-F238E27FC236}">
                  <a16:creationId xmlns:a16="http://schemas.microsoft.com/office/drawing/2014/main" id="{3F3A9E43-848E-4D10-A3DA-8A08D30AE317}"/>
                </a:ext>
              </a:extLst>
            </p:cNvPr>
            <p:cNvSpPr/>
            <p:nvPr/>
          </p:nvSpPr>
          <p:spPr>
            <a:xfrm>
              <a:off x="3174789" y="901620"/>
              <a:ext cx="77081" cy="98969"/>
            </a:xfrm>
            <a:custGeom>
              <a:avLst/>
              <a:gdLst/>
              <a:ahLst/>
              <a:cxnLst/>
              <a:rect l="l" t="t" r="r" b="b"/>
              <a:pathLst>
                <a:path w="1222" h="1569" extrusionOk="0">
                  <a:moveTo>
                    <a:pt x="343" y="1"/>
                  </a:moveTo>
                  <a:cubicBezTo>
                    <a:pt x="140" y="1"/>
                    <a:pt x="0" y="159"/>
                    <a:pt x="0" y="434"/>
                  </a:cubicBezTo>
                  <a:cubicBezTo>
                    <a:pt x="25" y="857"/>
                    <a:pt x="254" y="1256"/>
                    <a:pt x="617" y="1485"/>
                  </a:cubicBezTo>
                  <a:cubicBezTo>
                    <a:pt x="712" y="1542"/>
                    <a:pt x="802" y="1568"/>
                    <a:pt x="883" y="1568"/>
                  </a:cubicBezTo>
                  <a:cubicBezTo>
                    <a:pt x="1081" y="1568"/>
                    <a:pt x="1221" y="1409"/>
                    <a:pt x="1221" y="1135"/>
                  </a:cubicBezTo>
                  <a:cubicBezTo>
                    <a:pt x="1197" y="712"/>
                    <a:pt x="967" y="313"/>
                    <a:pt x="617" y="83"/>
                  </a:cubicBezTo>
                  <a:cubicBezTo>
                    <a:pt x="519" y="27"/>
                    <a:pt x="425" y="1"/>
                    <a:pt x="343"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174;p60">
              <a:extLst>
                <a:ext uri="{FF2B5EF4-FFF2-40B4-BE49-F238E27FC236}">
                  <a16:creationId xmlns:a16="http://schemas.microsoft.com/office/drawing/2014/main" id="{302A928D-1982-4C59-9AC6-9A7353EA177B}"/>
                </a:ext>
              </a:extLst>
            </p:cNvPr>
            <p:cNvSpPr/>
            <p:nvPr/>
          </p:nvSpPr>
          <p:spPr>
            <a:xfrm>
              <a:off x="3164886" y="1001534"/>
              <a:ext cx="97644" cy="66610"/>
            </a:xfrm>
            <a:custGeom>
              <a:avLst/>
              <a:gdLst/>
              <a:ahLst/>
              <a:cxnLst/>
              <a:rect l="l" t="t" r="r" b="b"/>
              <a:pathLst>
                <a:path w="1548" h="1056" extrusionOk="0">
                  <a:moveTo>
                    <a:pt x="346" y="1"/>
                  </a:moveTo>
                  <a:cubicBezTo>
                    <a:pt x="207" y="1"/>
                    <a:pt x="88" y="49"/>
                    <a:pt x="0" y="143"/>
                  </a:cubicBezTo>
                  <a:cubicBezTo>
                    <a:pt x="206" y="445"/>
                    <a:pt x="460" y="699"/>
                    <a:pt x="774" y="880"/>
                  </a:cubicBezTo>
                  <a:cubicBezTo>
                    <a:pt x="947" y="999"/>
                    <a:pt x="1141" y="1055"/>
                    <a:pt x="1345" y="1055"/>
                  </a:cubicBezTo>
                  <a:cubicBezTo>
                    <a:pt x="1411" y="1055"/>
                    <a:pt x="1479" y="1049"/>
                    <a:pt x="1547" y="1038"/>
                  </a:cubicBezTo>
                  <a:cubicBezTo>
                    <a:pt x="1378" y="663"/>
                    <a:pt x="1112" y="349"/>
                    <a:pt x="774" y="131"/>
                  </a:cubicBezTo>
                  <a:cubicBezTo>
                    <a:pt x="622" y="43"/>
                    <a:pt x="476" y="1"/>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175;p60">
              <a:extLst>
                <a:ext uri="{FF2B5EF4-FFF2-40B4-BE49-F238E27FC236}">
                  <a16:creationId xmlns:a16="http://schemas.microsoft.com/office/drawing/2014/main" id="{012661B1-D423-4380-8AEA-9E0D79F14FA8}"/>
                </a:ext>
              </a:extLst>
            </p:cNvPr>
            <p:cNvSpPr/>
            <p:nvPr/>
          </p:nvSpPr>
          <p:spPr>
            <a:xfrm>
              <a:off x="3010853" y="1071928"/>
              <a:ext cx="167029" cy="215473"/>
            </a:xfrm>
            <a:custGeom>
              <a:avLst/>
              <a:gdLst/>
              <a:ahLst/>
              <a:cxnLst/>
              <a:rect l="l" t="t" r="r" b="b"/>
              <a:pathLst>
                <a:path w="2648" h="3416" extrusionOk="0">
                  <a:moveTo>
                    <a:pt x="737" y="1"/>
                  </a:moveTo>
                  <a:cubicBezTo>
                    <a:pt x="301" y="1"/>
                    <a:pt x="1" y="346"/>
                    <a:pt x="1" y="949"/>
                  </a:cubicBezTo>
                  <a:cubicBezTo>
                    <a:pt x="1" y="1795"/>
                    <a:pt x="593" y="2810"/>
                    <a:pt x="1318" y="3233"/>
                  </a:cubicBezTo>
                  <a:cubicBezTo>
                    <a:pt x="1533" y="3357"/>
                    <a:pt x="1736" y="3415"/>
                    <a:pt x="1916" y="3415"/>
                  </a:cubicBezTo>
                  <a:cubicBezTo>
                    <a:pt x="2351" y="3415"/>
                    <a:pt x="2648" y="3071"/>
                    <a:pt x="2648" y="2472"/>
                  </a:cubicBezTo>
                  <a:cubicBezTo>
                    <a:pt x="2648" y="1626"/>
                    <a:pt x="2055" y="598"/>
                    <a:pt x="1318" y="175"/>
                  </a:cubicBezTo>
                  <a:cubicBezTo>
                    <a:pt x="1110" y="57"/>
                    <a:pt x="912" y="1"/>
                    <a:pt x="737" y="1"/>
                  </a:cubicBez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176;p60">
              <a:extLst>
                <a:ext uri="{FF2B5EF4-FFF2-40B4-BE49-F238E27FC236}">
                  <a16:creationId xmlns:a16="http://schemas.microsoft.com/office/drawing/2014/main" id="{FD1AD802-F2A5-4CBA-9370-05E20DF5E67F}"/>
                </a:ext>
              </a:extLst>
            </p:cNvPr>
            <p:cNvSpPr/>
            <p:nvPr/>
          </p:nvSpPr>
          <p:spPr>
            <a:xfrm>
              <a:off x="3055827" y="1120119"/>
              <a:ext cx="76324" cy="99284"/>
            </a:xfrm>
            <a:custGeom>
              <a:avLst/>
              <a:gdLst/>
              <a:ahLst/>
              <a:cxnLst/>
              <a:rect l="l" t="t" r="r" b="b"/>
              <a:pathLst>
                <a:path w="1210" h="1574" extrusionOk="0">
                  <a:moveTo>
                    <a:pt x="332" y="0"/>
                  </a:moveTo>
                  <a:cubicBezTo>
                    <a:pt x="134" y="0"/>
                    <a:pt x="1" y="165"/>
                    <a:pt x="1" y="439"/>
                  </a:cubicBezTo>
                  <a:cubicBezTo>
                    <a:pt x="25" y="862"/>
                    <a:pt x="243" y="1261"/>
                    <a:pt x="605" y="1490"/>
                  </a:cubicBezTo>
                  <a:cubicBezTo>
                    <a:pt x="703" y="1546"/>
                    <a:pt x="796" y="1573"/>
                    <a:pt x="877" y="1573"/>
                  </a:cubicBezTo>
                  <a:cubicBezTo>
                    <a:pt x="1076" y="1573"/>
                    <a:pt x="1210" y="1414"/>
                    <a:pt x="1210" y="1140"/>
                  </a:cubicBezTo>
                  <a:cubicBezTo>
                    <a:pt x="1185" y="705"/>
                    <a:pt x="968" y="318"/>
                    <a:pt x="605" y="88"/>
                  </a:cubicBezTo>
                  <a:cubicBezTo>
                    <a:pt x="506" y="28"/>
                    <a:pt x="414" y="0"/>
                    <a:pt x="332"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177;p60">
              <a:extLst>
                <a:ext uri="{FF2B5EF4-FFF2-40B4-BE49-F238E27FC236}">
                  <a16:creationId xmlns:a16="http://schemas.microsoft.com/office/drawing/2014/main" id="{9C1A5CB6-AE48-40A3-9663-A1E21CD33E2D}"/>
                </a:ext>
              </a:extLst>
            </p:cNvPr>
            <p:cNvSpPr/>
            <p:nvPr/>
          </p:nvSpPr>
          <p:spPr>
            <a:xfrm>
              <a:off x="3045924" y="1220348"/>
              <a:ext cx="97644" cy="66610"/>
            </a:xfrm>
            <a:custGeom>
              <a:avLst/>
              <a:gdLst/>
              <a:ahLst/>
              <a:cxnLst/>
              <a:rect l="l" t="t" r="r" b="b"/>
              <a:pathLst>
                <a:path w="1548" h="1056" extrusionOk="0">
                  <a:moveTo>
                    <a:pt x="346" y="1"/>
                  </a:moveTo>
                  <a:cubicBezTo>
                    <a:pt x="208" y="1"/>
                    <a:pt x="88" y="49"/>
                    <a:pt x="1" y="143"/>
                  </a:cubicBezTo>
                  <a:cubicBezTo>
                    <a:pt x="206" y="445"/>
                    <a:pt x="460" y="687"/>
                    <a:pt x="774" y="880"/>
                  </a:cubicBezTo>
                  <a:cubicBezTo>
                    <a:pt x="947" y="999"/>
                    <a:pt x="1141" y="1055"/>
                    <a:pt x="1345" y="1055"/>
                  </a:cubicBezTo>
                  <a:cubicBezTo>
                    <a:pt x="1412" y="1055"/>
                    <a:pt x="1479" y="1049"/>
                    <a:pt x="1548" y="1037"/>
                  </a:cubicBezTo>
                  <a:cubicBezTo>
                    <a:pt x="1379" y="663"/>
                    <a:pt x="1113" y="349"/>
                    <a:pt x="774" y="131"/>
                  </a:cubicBezTo>
                  <a:cubicBezTo>
                    <a:pt x="622" y="43"/>
                    <a:pt x="476" y="1"/>
                    <a:pt x="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178;p60">
              <a:extLst>
                <a:ext uri="{FF2B5EF4-FFF2-40B4-BE49-F238E27FC236}">
                  <a16:creationId xmlns:a16="http://schemas.microsoft.com/office/drawing/2014/main" id="{59EFE2E7-5B9C-4088-8589-26E9C7077D60}"/>
                </a:ext>
              </a:extLst>
            </p:cNvPr>
            <p:cNvSpPr/>
            <p:nvPr/>
          </p:nvSpPr>
          <p:spPr>
            <a:xfrm>
              <a:off x="3992831" y="2017705"/>
              <a:ext cx="183051" cy="215347"/>
            </a:xfrm>
            <a:custGeom>
              <a:avLst/>
              <a:gdLst/>
              <a:ahLst/>
              <a:cxnLst/>
              <a:rect l="l" t="t" r="r" b="b"/>
              <a:pathLst>
                <a:path w="2902" h="3414" extrusionOk="0">
                  <a:moveTo>
                    <a:pt x="858" y="0"/>
                  </a:moveTo>
                  <a:cubicBezTo>
                    <a:pt x="737" y="0"/>
                    <a:pt x="622" y="27"/>
                    <a:pt x="520" y="84"/>
                  </a:cubicBezTo>
                  <a:cubicBezTo>
                    <a:pt x="1" y="387"/>
                    <a:pt x="1" y="1354"/>
                    <a:pt x="520" y="2248"/>
                  </a:cubicBezTo>
                  <a:cubicBezTo>
                    <a:pt x="935" y="2962"/>
                    <a:pt x="1550" y="3414"/>
                    <a:pt x="2045" y="3414"/>
                  </a:cubicBezTo>
                  <a:cubicBezTo>
                    <a:pt x="2171" y="3414"/>
                    <a:pt x="2289" y="3385"/>
                    <a:pt x="2394" y="3324"/>
                  </a:cubicBezTo>
                  <a:cubicBezTo>
                    <a:pt x="2901" y="3034"/>
                    <a:pt x="2901" y="2067"/>
                    <a:pt x="2394" y="1172"/>
                  </a:cubicBezTo>
                  <a:cubicBezTo>
                    <a:pt x="1976" y="454"/>
                    <a:pt x="1356" y="0"/>
                    <a:pt x="858" y="0"/>
                  </a:cubicBezTo>
                  <a:close/>
                </a:path>
              </a:pathLst>
            </a:custGeom>
            <a:solidFill>
              <a:srgbClr val="D4E2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179;p60">
              <a:extLst>
                <a:ext uri="{FF2B5EF4-FFF2-40B4-BE49-F238E27FC236}">
                  <a16:creationId xmlns:a16="http://schemas.microsoft.com/office/drawing/2014/main" id="{3E641670-586A-4FD0-94DD-DFE730244E82}"/>
                </a:ext>
              </a:extLst>
            </p:cNvPr>
            <p:cNvSpPr/>
            <p:nvPr/>
          </p:nvSpPr>
          <p:spPr>
            <a:xfrm>
              <a:off x="4046194" y="2065833"/>
              <a:ext cx="76324" cy="99662"/>
            </a:xfrm>
            <a:custGeom>
              <a:avLst/>
              <a:gdLst/>
              <a:ahLst/>
              <a:cxnLst/>
              <a:rect l="l" t="t" r="r" b="b"/>
              <a:pathLst>
                <a:path w="1210" h="1580" extrusionOk="0">
                  <a:moveTo>
                    <a:pt x="333" y="0"/>
                  </a:moveTo>
                  <a:cubicBezTo>
                    <a:pt x="135" y="0"/>
                    <a:pt x="1" y="159"/>
                    <a:pt x="1" y="433"/>
                  </a:cubicBezTo>
                  <a:cubicBezTo>
                    <a:pt x="25" y="869"/>
                    <a:pt x="242" y="1255"/>
                    <a:pt x="605" y="1497"/>
                  </a:cubicBezTo>
                  <a:cubicBezTo>
                    <a:pt x="699" y="1553"/>
                    <a:pt x="789" y="1580"/>
                    <a:pt x="870" y="1580"/>
                  </a:cubicBezTo>
                  <a:cubicBezTo>
                    <a:pt x="1069" y="1580"/>
                    <a:pt x="1209" y="1418"/>
                    <a:pt x="1209" y="1134"/>
                  </a:cubicBezTo>
                  <a:cubicBezTo>
                    <a:pt x="1185" y="711"/>
                    <a:pt x="955" y="313"/>
                    <a:pt x="605" y="83"/>
                  </a:cubicBezTo>
                  <a:cubicBezTo>
                    <a:pt x="507" y="27"/>
                    <a:pt x="415" y="0"/>
                    <a:pt x="333"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180;p60">
              <a:extLst>
                <a:ext uri="{FF2B5EF4-FFF2-40B4-BE49-F238E27FC236}">
                  <a16:creationId xmlns:a16="http://schemas.microsoft.com/office/drawing/2014/main" id="{C8B9C9E0-ACC7-44CC-A0A9-D7A7090DFF78}"/>
                </a:ext>
              </a:extLst>
            </p:cNvPr>
            <p:cNvSpPr/>
            <p:nvPr/>
          </p:nvSpPr>
          <p:spPr>
            <a:xfrm>
              <a:off x="4036291" y="2165999"/>
              <a:ext cx="96887" cy="66358"/>
            </a:xfrm>
            <a:custGeom>
              <a:avLst/>
              <a:gdLst/>
              <a:ahLst/>
              <a:cxnLst/>
              <a:rect l="l" t="t" r="r" b="b"/>
              <a:pathLst>
                <a:path w="1536" h="1052" extrusionOk="0">
                  <a:moveTo>
                    <a:pt x="343" y="1"/>
                  </a:moveTo>
                  <a:cubicBezTo>
                    <a:pt x="202" y="1"/>
                    <a:pt x="83" y="50"/>
                    <a:pt x="0" y="139"/>
                  </a:cubicBezTo>
                  <a:cubicBezTo>
                    <a:pt x="194" y="441"/>
                    <a:pt x="460" y="695"/>
                    <a:pt x="762" y="888"/>
                  </a:cubicBezTo>
                  <a:cubicBezTo>
                    <a:pt x="934" y="997"/>
                    <a:pt x="1134" y="1051"/>
                    <a:pt x="1335" y="1051"/>
                  </a:cubicBezTo>
                  <a:cubicBezTo>
                    <a:pt x="1402" y="1051"/>
                    <a:pt x="1469" y="1045"/>
                    <a:pt x="1536" y="1033"/>
                  </a:cubicBezTo>
                  <a:cubicBezTo>
                    <a:pt x="1378" y="658"/>
                    <a:pt x="1100" y="344"/>
                    <a:pt x="762" y="127"/>
                  </a:cubicBezTo>
                  <a:cubicBezTo>
                    <a:pt x="613" y="41"/>
                    <a:pt x="469" y="1"/>
                    <a:pt x="343"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181;p60">
              <a:extLst>
                <a:ext uri="{FF2B5EF4-FFF2-40B4-BE49-F238E27FC236}">
                  <a16:creationId xmlns:a16="http://schemas.microsoft.com/office/drawing/2014/main" id="{4EBD63CB-ED47-4EE1-8C2F-6F2AE4CF6B94}"/>
                </a:ext>
              </a:extLst>
            </p:cNvPr>
            <p:cNvSpPr/>
            <p:nvPr/>
          </p:nvSpPr>
          <p:spPr>
            <a:xfrm>
              <a:off x="3333364" y="954100"/>
              <a:ext cx="296653" cy="234901"/>
            </a:xfrm>
            <a:custGeom>
              <a:avLst/>
              <a:gdLst/>
              <a:ahLst/>
              <a:cxnLst/>
              <a:rect l="l" t="t" r="r" b="b"/>
              <a:pathLst>
                <a:path w="4703" h="3724" extrusionOk="0">
                  <a:moveTo>
                    <a:pt x="0" y="1"/>
                  </a:moveTo>
                  <a:lnTo>
                    <a:pt x="0" y="1004"/>
                  </a:lnTo>
                  <a:lnTo>
                    <a:pt x="4702" y="3723"/>
                  </a:lnTo>
                  <a:lnTo>
                    <a:pt x="4702" y="2708"/>
                  </a:lnTo>
                  <a:lnTo>
                    <a:pt x="0" y="1"/>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182;p60">
              <a:extLst>
                <a:ext uri="{FF2B5EF4-FFF2-40B4-BE49-F238E27FC236}">
                  <a16:creationId xmlns:a16="http://schemas.microsoft.com/office/drawing/2014/main" id="{B74B5411-6897-49AD-AECE-44F526670892}"/>
                </a:ext>
              </a:extLst>
            </p:cNvPr>
            <p:cNvSpPr/>
            <p:nvPr/>
          </p:nvSpPr>
          <p:spPr>
            <a:xfrm>
              <a:off x="3333364" y="1054771"/>
              <a:ext cx="355316" cy="257735"/>
            </a:xfrm>
            <a:custGeom>
              <a:avLst/>
              <a:gdLst/>
              <a:ahLst/>
              <a:cxnLst/>
              <a:rect l="l" t="t" r="r" b="b"/>
              <a:pathLst>
                <a:path w="5633" h="4086" extrusionOk="0">
                  <a:moveTo>
                    <a:pt x="0" y="0"/>
                  </a:moveTo>
                  <a:lnTo>
                    <a:pt x="0" y="834"/>
                  </a:lnTo>
                  <a:lnTo>
                    <a:pt x="5633" y="4086"/>
                  </a:lnTo>
                  <a:lnTo>
                    <a:pt x="5633" y="3252"/>
                  </a:lnTo>
                  <a:lnTo>
                    <a:pt x="0"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183;p60">
              <a:extLst>
                <a:ext uri="{FF2B5EF4-FFF2-40B4-BE49-F238E27FC236}">
                  <a16:creationId xmlns:a16="http://schemas.microsoft.com/office/drawing/2014/main" id="{DE14C6FE-2AC0-46C3-8F78-4335E4985E26}"/>
                </a:ext>
              </a:extLst>
            </p:cNvPr>
            <p:cNvSpPr/>
            <p:nvPr/>
          </p:nvSpPr>
          <p:spPr>
            <a:xfrm>
              <a:off x="3003221" y="816907"/>
              <a:ext cx="89255" cy="80108"/>
            </a:xfrm>
            <a:custGeom>
              <a:avLst/>
              <a:gdLst/>
              <a:ahLst/>
              <a:cxnLst/>
              <a:rect l="l" t="t" r="r" b="b"/>
              <a:pathLst>
                <a:path w="1415" h="1270" extrusionOk="0">
                  <a:moveTo>
                    <a:pt x="593" y="0"/>
                  </a:moveTo>
                  <a:lnTo>
                    <a:pt x="1" y="290"/>
                  </a:lnTo>
                  <a:lnTo>
                    <a:pt x="593" y="1269"/>
                  </a:lnTo>
                  <a:lnTo>
                    <a:pt x="678" y="1209"/>
                  </a:lnTo>
                  <a:lnTo>
                    <a:pt x="255" y="508"/>
                  </a:lnTo>
                  <a:lnTo>
                    <a:pt x="255" y="508"/>
                  </a:lnTo>
                  <a:lnTo>
                    <a:pt x="1415" y="1172"/>
                  </a:lnTo>
                  <a:lnTo>
                    <a:pt x="1415" y="1052"/>
                  </a:lnTo>
                  <a:lnTo>
                    <a:pt x="255" y="375"/>
                  </a:lnTo>
                  <a:lnTo>
                    <a:pt x="690" y="169"/>
                  </a:lnTo>
                  <a:lnTo>
                    <a:pt x="593"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184;p60">
              <a:extLst>
                <a:ext uri="{FF2B5EF4-FFF2-40B4-BE49-F238E27FC236}">
                  <a16:creationId xmlns:a16="http://schemas.microsoft.com/office/drawing/2014/main" id="{683CC1F1-066B-4B0E-85BB-0854EA2C3F9E}"/>
                </a:ext>
              </a:extLst>
            </p:cNvPr>
            <p:cNvSpPr/>
            <p:nvPr/>
          </p:nvSpPr>
          <p:spPr>
            <a:xfrm>
              <a:off x="3100800" y="1475179"/>
              <a:ext cx="851672" cy="643264"/>
            </a:xfrm>
            <a:custGeom>
              <a:avLst/>
              <a:gdLst/>
              <a:ahLst/>
              <a:cxnLst/>
              <a:rect l="l" t="t" r="r" b="b"/>
              <a:pathLst>
                <a:path w="13502" h="10198" extrusionOk="0">
                  <a:moveTo>
                    <a:pt x="555" y="0"/>
                  </a:moveTo>
                  <a:cubicBezTo>
                    <a:pt x="226" y="0"/>
                    <a:pt x="1" y="266"/>
                    <a:pt x="1" y="720"/>
                  </a:cubicBezTo>
                  <a:lnTo>
                    <a:pt x="1" y="1687"/>
                  </a:lnTo>
                  <a:cubicBezTo>
                    <a:pt x="37" y="2388"/>
                    <a:pt x="412" y="3041"/>
                    <a:pt x="1004" y="3428"/>
                  </a:cubicBezTo>
                  <a:lnTo>
                    <a:pt x="12499" y="10063"/>
                  </a:lnTo>
                  <a:cubicBezTo>
                    <a:pt x="12660" y="10155"/>
                    <a:pt x="12812" y="10198"/>
                    <a:pt x="12947" y="10198"/>
                  </a:cubicBezTo>
                  <a:cubicBezTo>
                    <a:pt x="13277" y="10198"/>
                    <a:pt x="13502" y="9938"/>
                    <a:pt x="13502" y="9483"/>
                  </a:cubicBezTo>
                  <a:lnTo>
                    <a:pt x="13502" y="8516"/>
                  </a:lnTo>
                  <a:cubicBezTo>
                    <a:pt x="13466" y="7803"/>
                    <a:pt x="13091" y="7163"/>
                    <a:pt x="12499" y="6776"/>
                  </a:cubicBezTo>
                  <a:lnTo>
                    <a:pt x="1004" y="140"/>
                  </a:lnTo>
                  <a:cubicBezTo>
                    <a:pt x="842" y="45"/>
                    <a:pt x="690" y="0"/>
                    <a:pt x="555"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185;p60">
              <a:extLst>
                <a:ext uri="{FF2B5EF4-FFF2-40B4-BE49-F238E27FC236}">
                  <a16:creationId xmlns:a16="http://schemas.microsoft.com/office/drawing/2014/main" id="{D501AF4C-8F36-48F2-899E-3B4D9C2004AA}"/>
                </a:ext>
              </a:extLst>
            </p:cNvPr>
            <p:cNvSpPr/>
            <p:nvPr/>
          </p:nvSpPr>
          <p:spPr>
            <a:xfrm>
              <a:off x="3218249" y="1179348"/>
              <a:ext cx="852429" cy="732834"/>
            </a:xfrm>
            <a:custGeom>
              <a:avLst/>
              <a:gdLst/>
              <a:ahLst/>
              <a:cxnLst/>
              <a:rect l="l" t="t" r="r" b="b"/>
              <a:pathLst>
                <a:path w="13514" h="11618" extrusionOk="0">
                  <a:moveTo>
                    <a:pt x="559" y="1"/>
                  </a:moveTo>
                  <a:cubicBezTo>
                    <a:pt x="231" y="1"/>
                    <a:pt x="0" y="266"/>
                    <a:pt x="0" y="721"/>
                  </a:cubicBezTo>
                  <a:lnTo>
                    <a:pt x="0" y="3102"/>
                  </a:lnTo>
                  <a:cubicBezTo>
                    <a:pt x="37" y="3803"/>
                    <a:pt x="411" y="4455"/>
                    <a:pt x="1004" y="4842"/>
                  </a:cubicBezTo>
                  <a:lnTo>
                    <a:pt x="12498" y="11478"/>
                  </a:lnTo>
                  <a:cubicBezTo>
                    <a:pt x="12660" y="11573"/>
                    <a:pt x="12814" y="11618"/>
                    <a:pt x="12950" y="11618"/>
                  </a:cubicBezTo>
                  <a:cubicBezTo>
                    <a:pt x="13283" y="11618"/>
                    <a:pt x="13513" y="11352"/>
                    <a:pt x="13513" y="10898"/>
                  </a:cubicBezTo>
                  <a:lnTo>
                    <a:pt x="13513" y="8517"/>
                  </a:lnTo>
                  <a:cubicBezTo>
                    <a:pt x="13465" y="7803"/>
                    <a:pt x="13090" y="7163"/>
                    <a:pt x="12498" y="6776"/>
                  </a:cubicBezTo>
                  <a:lnTo>
                    <a:pt x="1004" y="140"/>
                  </a:lnTo>
                  <a:cubicBezTo>
                    <a:pt x="845" y="45"/>
                    <a:pt x="694" y="1"/>
                    <a:pt x="55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186;p60">
              <a:extLst>
                <a:ext uri="{FF2B5EF4-FFF2-40B4-BE49-F238E27FC236}">
                  <a16:creationId xmlns:a16="http://schemas.microsoft.com/office/drawing/2014/main" id="{94389565-60C4-4399-B59E-5E4770F1DEEB}"/>
                </a:ext>
              </a:extLst>
            </p:cNvPr>
            <p:cNvSpPr/>
            <p:nvPr/>
          </p:nvSpPr>
          <p:spPr>
            <a:xfrm>
              <a:off x="4111037" y="1439604"/>
              <a:ext cx="82379" cy="106349"/>
            </a:xfrm>
            <a:custGeom>
              <a:avLst/>
              <a:gdLst/>
              <a:ahLst/>
              <a:cxnLst/>
              <a:rect l="l" t="t" r="r" b="b"/>
              <a:pathLst>
                <a:path w="1306" h="1686" extrusionOk="0">
                  <a:moveTo>
                    <a:pt x="416" y="148"/>
                  </a:moveTo>
                  <a:cubicBezTo>
                    <a:pt x="487" y="148"/>
                    <a:pt x="568" y="171"/>
                    <a:pt x="653" y="221"/>
                  </a:cubicBezTo>
                  <a:cubicBezTo>
                    <a:pt x="979" y="426"/>
                    <a:pt x="1172" y="777"/>
                    <a:pt x="1197" y="1151"/>
                  </a:cubicBezTo>
                  <a:cubicBezTo>
                    <a:pt x="1197" y="1399"/>
                    <a:pt x="1075" y="1539"/>
                    <a:pt x="897" y="1539"/>
                  </a:cubicBezTo>
                  <a:cubicBezTo>
                    <a:pt x="824" y="1539"/>
                    <a:pt x="741" y="1515"/>
                    <a:pt x="653" y="1466"/>
                  </a:cubicBezTo>
                  <a:cubicBezTo>
                    <a:pt x="338" y="1260"/>
                    <a:pt x="133" y="910"/>
                    <a:pt x="121" y="535"/>
                  </a:cubicBezTo>
                  <a:cubicBezTo>
                    <a:pt x="121" y="287"/>
                    <a:pt x="242" y="148"/>
                    <a:pt x="416" y="148"/>
                  </a:cubicBezTo>
                  <a:close/>
                  <a:moveTo>
                    <a:pt x="367" y="0"/>
                  </a:moveTo>
                  <a:cubicBezTo>
                    <a:pt x="153" y="0"/>
                    <a:pt x="0" y="170"/>
                    <a:pt x="0" y="462"/>
                  </a:cubicBezTo>
                  <a:cubicBezTo>
                    <a:pt x="24" y="922"/>
                    <a:pt x="266" y="1345"/>
                    <a:pt x="653" y="1598"/>
                  </a:cubicBezTo>
                  <a:cubicBezTo>
                    <a:pt x="757" y="1658"/>
                    <a:pt x="856" y="1686"/>
                    <a:pt x="944" y="1686"/>
                  </a:cubicBezTo>
                  <a:cubicBezTo>
                    <a:pt x="1159" y="1686"/>
                    <a:pt x="1305" y="1516"/>
                    <a:pt x="1305" y="1224"/>
                  </a:cubicBezTo>
                  <a:cubicBezTo>
                    <a:pt x="1281" y="764"/>
                    <a:pt x="1039" y="341"/>
                    <a:pt x="653" y="88"/>
                  </a:cubicBezTo>
                  <a:cubicBezTo>
                    <a:pt x="551" y="28"/>
                    <a:pt x="454" y="0"/>
                    <a:pt x="3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187;p60">
              <a:extLst>
                <a:ext uri="{FF2B5EF4-FFF2-40B4-BE49-F238E27FC236}">
                  <a16:creationId xmlns:a16="http://schemas.microsoft.com/office/drawing/2014/main" id="{A45995B3-ADDB-48C0-90DF-F061D7847EA6}"/>
                </a:ext>
              </a:extLst>
            </p:cNvPr>
            <p:cNvSpPr/>
            <p:nvPr/>
          </p:nvSpPr>
          <p:spPr>
            <a:xfrm>
              <a:off x="4149135" y="1468745"/>
              <a:ext cx="6939" cy="9966"/>
            </a:xfrm>
            <a:custGeom>
              <a:avLst/>
              <a:gdLst/>
              <a:ahLst/>
              <a:cxnLst/>
              <a:rect l="l" t="t" r="r" b="b"/>
              <a:pathLst>
                <a:path w="110" h="158" extrusionOk="0">
                  <a:moveTo>
                    <a:pt x="0" y="0"/>
                  </a:moveTo>
                  <a:lnTo>
                    <a:pt x="0" y="97"/>
                  </a:lnTo>
                  <a:lnTo>
                    <a:pt x="109" y="157"/>
                  </a:lnTo>
                  <a:lnTo>
                    <a:pt x="109" y="61"/>
                  </a:lnTo>
                  <a:lnTo>
                    <a:pt x="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2188;p60">
              <a:extLst>
                <a:ext uri="{FF2B5EF4-FFF2-40B4-BE49-F238E27FC236}">
                  <a16:creationId xmlns:a16="http://schemas.microsoft.com/office/drawing/2014/main" id="{B2F6E91B-355E-47F2-B943-FB9E452ABFDC}"/>
                </a:ext>
              </a:extLst>
            </p:cNvPr>
            <p:cNvSpPr/>
            <p:nvPr/>
          </p:nvSpPr>
          <p:spPr>
            <a:xfrm>
              <a:off x="4149135" y="1481676"/>
              <a:ext cx="6939" cy="35891"/>
            </a:xfrm>
            <a:custGeom>
              <a:avLst/>
              <a:gdLst/>
              <a:ahLst/>
              <a:cxnLst/>
              <a:rect l="l" t="t" r="r" b="b"/>
              <a:pathLst>
                <a:path w="110" h="569" extrusionOk="0">
                  <a:moveTo>
                    <a:pt x="0" y="1"/>
                  </a:moveTo>
                  <a:lnTo>
                    <a:pt x="0" y="496"/>
                  </a:lnTo>
                  <a:lnTo>
                    <a:pt x="109" y="569"/>
                  </a:lnTo>
                  <a:lnTo>
                    <a:pt x="109" y="73"/>
                  </a:lnTo>
                  <a:lnTo>
                    <a:pt x="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189;p60">
              <a:extLst>
                <a:ext uri="{FF2B5EF4-FFF2-40B4-BE49-F238E27FC236}">
                  <a16:creationId xmlns:a16="http://schemas.microsoft.com/office/drawing/2014/main" id="{B918D53E-FF8D-4F0E-82CA-428FBF86B043}"/>
                </a:ext>
              </a:extLst>
            </p:cNvPr>
            <p:cNvSpPr/>
            <p:nvPr/>
          </p:nvSpPr>
          <p:spPr>
            <a:xfrm>
              <a:off x="3928051" y="1324047"/>
              <a:ext cx="103699" cy="130634"/>
            </a:xfrm>
            <a:custGeom>
              <a:avLst/>
              <a:gdLst/>
              <a:ahLst/>
              <a:cxnLst/>
              <a:rect l="l" t="t" r="r" b="b"/>
              <a:pathLst>
                <a:path w="1644" h="2071" extrusionOk="0">
                  <a:moveTo>
                    <a:pt x="77" y="1"/>
                  </a:moveTo>
                  <a:cubicBezTo>
                    <a:pt x="30" y="1"/>
                    <a:pt x="0" y="39"/>
                    <a:pt x="0" y="107"/>
                  </a:cubicBezTo>
                  <a:lnTo>
                    <a:pt x="0" y="1122"/>
                  </a:lnTo>
                  <a:cubicBezTo>
                    <a:pt x="0" y="1231"/>
                    <a:pt x="61" y="1315"/>
                    <a:pt x="145" y="1376"/>
                  </a:cubicBezTo>
                  <a:lnTo>
                    <a:pt x="1136" y="1956"/>
                  </a:lnTo>
                  <a:cubicBezTo>
                    <a:pt x="1158" y="1965"/>
                    <a:pt x="1179" y="1970"/>
                    <a:pt x="1197" y="1970"/>
                  </a:cubicBezTo>
                  <a:cubicBezTo>
                    <a:pt x="1248" y="1970"/>
                    <a:pt x="1281" y="1934"/>
                    <a:pt x="1281" y="1871"/>
                  </a:cubicBezTo>
                  <a:lnTo>
                    <a:pt x="1281" y="1533"/>
                  </a:lnTo>
                  <a:lnTo>
                    <a:pt x="1608" y="2053"/>
                  </a:lnTo>
                  <a:cubicBezTo>
                    <a:pt x="1614" y="2065"/>
                    <a:pt x="1623" y="2071"/>
                    <a:pt x="1630" y="2071"/>
                  </a:cubicBezTo>
                  <a:cubicBezTo>
                    <a:pt x="1638" y="2071"/>
                    <a:pt x="1644" y="2065"/>
                    <a:pt x="1644" y="2053"/>
                  </a:cubicBezTo>
                  <a:lnTo>
                    <a:pt x="1644" y="1074"/>
                  </a:lnTo>
                  <a:cubicBezTo>
                    <a:pt x="1644" y="1049"/>
                    <a:pt x="1620" y="1025"/>
                    <a:pt x="1608" y="1025"/>
                  </a:cubicBezTo>
                  <a:lnTo>
                    <a:pt x="1281" y="1182"/>
                  </a:lnTo>
                  <a:lnTo>
                    <a:pt x="1281" y="844"/>
                  </a:lnTo>
                  <a:cubicBezTo>
                    <a:pt x="1281" y="747"/>
                    <a:pt x="1221" y="651"/>
                    <a:pt x="1136" y="602"/>
                  </a:cubicBezTo>
                  <a:lnTo>
                    <a:pt x="145" y="22"/>
                  </a:lnTo>
                  <a:cubicBezTo>
                    <a:pt x="120" y="8"/>
                    <a:pt x="97" y="1"/>
                    <a:pt x="7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2190;p60">
              <a:extLst>
                <a:ext uri="{FF2B5EF4-FFF2-40B4-BE49-F238E27FC236}">
                  <a16:creationId xmlns:a16="http://schemas.microsoft.com/office/drawing/2014/main" id="{E7BC93C9-AC2D-48EC-9004-1D9EF7E0F7D0}"/>
                </a:ext>
              </a:extLst>
            </p:cNvPr>
            <p:cNvSpPr/>
            <p:nvPr/>
          </p:nvSpPr>
          <p:spPr>
            <a:xfrm>
              <a:off x="3754212" y="1193667"/>
              <a:ext cx="105276" cy="198568"/>
            </a:xfrm>
            <a:custGeom>
              <a:avLst/>
              <a:gdLst/>
              <a:ahLst/>
              <a:cxnLst/>
              <a:rect l="l" t="t" r="r" b="b"/>
              <a:pathLst>
                <a:path w="1669" h="3148" extrusionOk="0">
                  <a:moveTo>
                    <a:pt x="40" y="0"/>
                  </a:moveTo>
                  <a:cubicBezTo>
                    <a:pt x="25" y="0"/>
                    <a:pt x="12" y="17"/>
                    <a:pt x="12" y="34"/>
                  </a:cubicBezTo>
                  <a:cubicBezTo>
                    <a:pt x="0" y="614"/>
                    <a:pt x="145" y="1195"/>
                    <a:pt x="423" y="1714"/>
                  </a:cubicBezTo>
                  <a:cubicBezTo>
                    <a:pt x="689" y="2258"/>
                    <a:pt x="1076" y="2754"/>
                    <a:pt x="1547" y="3141"/>
                  </a:cubicBezTo>
                  <a:cubicBezTo>
                    <a:pt x="1556" y="3145"/>
                    <a:pt x="1567" y="3148"/>
                    <a:pt x="1577" y="3148"/>
                  </a:cubicBezTo>
                  <a:cubicBezTo>
                    <a:pt x="1593" y="3148"/>
                    <a:pt x="1608" y="3139"/>
                    <a:pt x="1608" y="3116"/>
                  </a:cubicBezTo>
                  <a:lnTo>
                    <a:pt x="1668" y="2742"/>
                  </a:lnTo>
                  <a:cubicBezTo>
                    <a:pt x="1668" y="2705"/>
                    <a:pt x="1644" y="2657"/>
                    <a:pt x="1620" y="2621"/>
                  </a:cubicBezTo>
                  <a:lnTo>
                    <a:pt x="1318" y="2331"/>
                  </a:lnTo>
                  <a:cubicBezTo>
                    <a:pt x="1291" y="2304"/>
                    <a:pt x="1263" y="2290"/>
                    <a:pt x="1236" y="2290"/>
                  </a:cubicBezTo>
                  <a:cubicBezTo>
                    <a:pt x="1227" y="2290"/>
                    <a:pt x="1218" y="2291"/>
                    <a:pt x="1209" y="2294"/>
                  </a:cubicBezTo>
                  <a:lnTo>
                    <a:pt x="1076" y="2355"/>
                  </a:lnTo>
                  <a:cubicBezTo>
                    <a:pt x="883" y="2137"/>
                    <a:pt x="726" y="1896"/>
                    <a:pt x="605" y="1642"/>
                  </a:cubicBezTo>
                  <a:cubicBezTo>
                    <a:pt x="484" y="1400"/>
                    <a:pt x="387" y="1134"/>
                    <a:pt x="339" y="868"/>
                  </a:cubicBezTo>
                  <a:lnTo>
                    <a:pt x="472" y="832"/>
                  </a:lnTo>
                  <a:cubicBezTo>
                    <a:pt x="508" y="820"/>
                    <a:pt x="520" y="784"/>
                    <a:pt x="520" y="735"/>
                  </a:cubicBezTo>
                  <a:lnTo>
                    <a:pt x="484" y="348"/>
                  </a:lnTo>
                  <a:cubicBezTo>
                    <a:pt x="484" y="300"/>
                    <a:pt x="460" y="264"/>
                    <a:pt x="423" y="240"/>
                  </a:cubicBezTo>
                  <a:lnTo>
                    <a:pt x="61" y="10"/>
                  </a:lnTo>
                  <a:cubicBezTo>
                    <a:pt x="54" y="3"/>
                    <a:pt x="47" y="0"/>
                    <a:pt x="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2191;p60">
              <a:extLst>
                <a:ext uri="{FF2B5EF4-FFF2-40B4-BE49-F238E27FC236}">
                  <a16:creationId xmlns:a16="http://schemas.microsoft.com/office/drawing/2014/main" id="{6284E6D3-7005-4FED-958E-4D51E4BCF8AC}"/>
                </a:ext>
              </a:extLst>
            </p:cNvPr>
            <p:cNvSpPr/>
            <p:nvPr/>
          </p:nvSpPr>
          <p:spPr>
            <a:xfrm>
              <a:off x="2349115" y="3345539"/>
              <a:ext cx="157126" cy="82064"/>
            </a:xfrm>
            <a:custGeom>
              <a:avLst/>
              <a:gdLst/>
              <a:ahLst/>
              <a:cxnLst/>
              <a:rect l="l" t="t" r="r" b="b"/>
              <a:pathLst>
                <a:path w="2491" h="1301" extrusionOk="0">
                  <a:moveTo>
                    <a:pt x="1254" y="1"/>
                  </a:moveTo>
                  <a:cubicBezTo>
                    <a:pt x="969" y="1"/>
                    <a:pt x="683" y="70"/>
                    <a:pt x="423" y="210"/>
                  </a:cubicBezTo>
                  <a:cubicBezTo>
                    <a:pt x="0" y="476"/>
                    <a:pt x="25" y="887"/>
                    <a:pt x="472" y="1128"/>
                  </a:cubicBezTo>
                  <a:cubicBezTo>
                    <a:pt x="713" y="1243"/>
                    <a:pt x="974" y="1301"/>
                    <a:pt x="1235" y="1301"/>
                  </a:cubicBezTo>
                  <a:cubicBezTo>
                    <a:pt x="1522" y="1301"/>
                    <a:pt x="1808" y="1231"/>
                    <a:pt x="2067" y="1092"/>
                  </a:cubicBezTo>
                  <a:cubicBezTo>
                    <a:pt x="2490" y="826"/>
                    <a:pt x="2466" y="427"/>
                    <a:pt x="2007" y="173"/>
                  </a:cubicBezTo>
                  <a:cubicBezTo>
                    <a:pt x="1771" y="58"/>
                    <a:pt x="1513" y="1"/>
                    <a:pt x="1254"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192;p60">
              <a:extLst>
                <a:ext uri="{FF2B5EF4-FFF2-40B4-BE49-F238E27FC236}">
                  <a16:creationId xmlns:a16="http://schemas.microsoft.com/office/drawing/2014/main" id="{0B860500-FB18-4519-B2A4-B24E5C7D7AAB}"/>
                </a:ext>
              </a:extLst>
            </p:cNvPr>
            <p:cNvSpPr/>
            <p:nvPr/>
          </p:nvSpPr>
          <p:spPr>
            <a:xfrm>
              <a:off x="2372769" y="3360236"/>
              <a:ext cx="102942" cy="54310"/>
            </a:xfrm>
            <a:custGeom>
              <a:avLst/>
              <a:gdLst/>
              <a:ahLst/>
              <a:cxnLst/>
              <a:rect l="l" t="t" r="r" b="b"/>
              <a:pathLst>
                <a:path w="1632" h="861" extrusionOk="0">
                  <a:moveTo>
                    <a:pt x="411" y="1"/>
                  </a:moveTo>
                  <a:cubicBezTo>
                    <a:pt x="375" y="13"/>
                    <a:pt x="338" y="25"/>
                    <a:pt x="302" y="49"/>
                  </a:cubicBezTo>
                  <a:cubicBezTo>
                    <a:pt x="0" y="243"/>
                    <a:pt x="24" y="545"/>
                    <a:pt x="363" y="726"/>
                  </a:cubicBezTo>
                  <a:cubicBezTo>
                    <a:pt x="547" y="815"/>
                    <a:pt x="746" y="861"/>
                    <a:pt x="945" y="861"/>
                  </a:cubicBezTo>
                  <a:cubicBezTo>
                    <a:pt x="1151" y="861"/>
                    <a:pt x="1357" y="812"/>
                    <a:pt x="1547" y="714"/>
                  </a:cubicBezTo>
                  <a:cubicBezTo>
                    <a:pt x="1571" y="690"/>
                    <a:pt x="1608" y="678"/>
                    <a:pt x="1632" y="654"/>
                  </a:cubicBezTo>
                  <a:cubicBezTo>
                    <a:pt x="1475" y="508"/>
                    <a:pt x="1305" y="388"/>
                    <a:pt x="1112" y="291"/>
                  </a:cubicBezTo>
                  <a:cubicBezTo>
                    <a:pt x="882" y="170"/>
                    <a:pt x="653" y="73"/>
                    <a:pt x="41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193;p60">
              <a:extLst>
                <a:ext uri="{FF2B5EF4-FFF2-40B4-BE49-F238E27FC236}">
                  <a16:creationId xmlns:a16="http://schemas.microsoft.com/office/drawing/2014/main" id="{BF8A3740-3DC8-458B-9C22-C935880D5987}"/>
                </a:ext>
              </a:extLst>
            </p:cNvPr>
            <p:cNvSpPr/>
            <p:nvPr/>
          </p:nvSpPr>
          <p:spPr>
            <a:xfrm>
              <a:off x="2377311" y="3380863"/>
              <a:ext cx="65664" cy="34062"/>
            </a:xfrm>
            <a:custGeom>
              <a:avLst/>
              <a:gdLst/>
              <a:ahLst/>
              <a:cxnLst/>
              <a:rect l="l" t="t" r="r" b="b"/>
              <a:pathLst>
                <a:path w="1041" h="540" extrusionOk="0">
                  <a:moveTo>
                    <a:pt x="25" y="0"/>
                  </a:moveTo>
                  <a:lnTo>
                    <a:pt x="25" y="0"/>
                  </a:lnTo>
                  <a:cubicBezTo>
                    <a:pt x="1" y="145"/>
                    <a:pt x="97" y="290"/>
                    <a:pt x="291" y="399"/>
                  </a:cubicBezTo>
                  <a:cubicBezTo>
                    <a:pt x="476" y="497"/>
                    <a:pt x="685" y="539"/>
                    <a:pt x="892" y="539"/>
                  </a:cubicBezTo>
                  <a:cubicBezTo>
                    <a:pt x="942" y="539"/>
                    <a:pt x="991" y="537"/>
                    <a:pt x="1040" y="532"/>
                  </a:cubicBezTo>
                  <a:cubicBezTo>
                    <a:pt x="968" y="375"/>
                    <a:pt x="847" y="254"/>
                    <a:pt x="702" y="181"/>
                  </a:cubicBezTo>
                  <a:cubicBezTo>
                    <a:pt x="484" y="73"/>
                    <a:pt x="254" y="12"/>
                    <a:pt x="25"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194;p60">
              <a:extLst>
                <a:ext uri="{FF2B5EF4-FFF2-40B4-BE49-F238E27FC236}">
                  <a16:creationId xmlns:a16="http://schemas.microsoft.com/office/drawing/2014/main" id="{B273C6BD-6CDF-4F69-AE9C-892A9FAE9301}"/>
                </a:ext>
              </a:extLst>
            </p:cNvPr>
            <p:cNvSpPr/>
            <p:nvPr/>
          </p:nvSpPr>
          <p:spPr>
            <a:xfrm>
              <a:off x="2464987" y="3377961"/>
              <a:ext cx="25231" cy="16463"/>
            </a:xfrm>
            <a:custGeom>
              <a:avLst/>
              <a:gdLst/>
              <a:ahLst/>
              <a:cxnLst/>
              <a:rect l="l" t="t" r="r" b="b"/>
              <a:pathLst>
                <a:path w="400" h="261" extrusionOk="0">
                  <a:moveTo>
                    <a:pt x="31" y="1"/>
                  </a:moveTo>
                  <a:cubicBezTo>
                    <a:pt x="25" y="1"/>
                    <a:pt x="19" y="4"/>
                    <a:pt x="13" y="10"/>
                  </a:cubicBezTo>
                  <a:cubicBezTo>
                    <a:pt x="1" y="10"/>
                    <a:pt x="1" y="22"/>
                    <a:pt x="13" y="34"/>
                  </a:cubicBezTo>
                  <a:lnTo>
                    <a:pt x="254" y="252"/>
                  </a:lnTo>
                  <a:cubicBezTo>
                    <a:pt x="260" y="258"/>
                    <a:pt x="266" y="261"/>
                    <a:pt x="272" y="261"/>
                  </a:cubicBezTo>
                  <a:cubicBezTo>
                    <a:pt x="279" y="261"/>
                    <a:pt x="285" y="258"/>
                    <a:pt x="291" y="252"/>
                  </a:cubicBezTo>
                  <a:cubicBezTo>
                    <a:pt x="303" y="252"/>
                    <a:pt x="315" y="240"/>
                    <a:pt x="303" y="227"/>
                  </a:cubicBezTo>
                  <a:lnTo>
                    <a:pt x="121" y="70"/>
                  </a:lnTo>
                  <a:lnTo>
                    <a:pt x="121" y="70"/>
                  </a:lnTo>
                  <a:lnTo>
                    <a:pt x="339" y="119"/>
                  </a:lnTo>
                  <a:cubicBezTo>
                    <a:pt x="351" y="119"/>
                    <a:pt x="375" y="119"/>
                    <a:pt x="387" y="107"/>
                  </a:cubicBezTo>
                  <a:cubicBezTo>
                    <a:pt x="399" y="95"/>
                    <a:pt x="387" y="82"/>
                    <a:pt x="363" y="82"/>
                  </a:cubicBezTo>
                  <a:lnTo>
                    <a:pt x="49" y="10"/>
                  </a:lnTo>
                  <a:cubicBezTo>
                    <a:pt x="43" y="4"/>
                    <a:pt x="37" y="1"/>
                    <a:pt x="3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2195;p60">
              <a:extLst>
                <a:ext uri="{FF2B5EF4-FFF2-40B4-BE49-F238E27FC236}">
                  <a16:creationId xmlns:a16="http://schemas.microsoft.com/office/drawing/2014/main" id="{5B2E6563-0772-4F64-8EA3-6D5840284FAB}"/>
                </a:ext>
              </a:extLst>
            </p:cNvPr>
            <p:cNvSpPr/>
            <p:nvPr/>
          </p:nvSpPr>
          <p:spPr>
            <a:xfrm>
              <a:off x="2410868" y="3351090"/>
              <a:ext cx="29016" cy="13814"/>
            </a:xfrm>
            <a:custGeom>
              <a:avLst/>
              <a:gdLst/>
              <a:ahLst/>
              <a:cxnLst/>
              <a:rect l="l" t="t" r="r" b="b"/>
              <a:pathLst>
                <a:path w="460" h="219" extrusionOk="0">
                  <a:moveTo>
                    <a:pt x="266" y="1"/>
                  </a:moveTo>
                  <a:cubicBezTo>
                    <a:pt x="242" y="13"/>
                    <a:pt x="230" y="25"/>
                    <a:pt x="242" y="37"/>
                  </a:cubicBezTo>
                  <a:lnTo>
                    <a:pt x="339" y="158"/>
                  </a:lnTo>
                  <a:lnTo>
                    <a:pt x="339" y="158"/>
                  </a:lnTo>
                  <a:lnTo>
                    <a:pt x="49" y="61"/>
                  </a:lnTo>
                  <a:cubicBezTo>
                    <a:pt x="45" y="58"/>
                    <a:pt x="42" y="56"/>
                    <a:pt x="38" y="56"/>
                  </a:cubicBezTo>
                  <a:cubicBezTo>
                    <a:pt x="29" y="56"/>
                    <a:pt x="17" y="65"/>
                    <a:pt x="0" y="73"/>
                  </a:cubicBezTo>
                  <a:cubicBezTo>
                    <a:pt x="0" y="73"/>
                    <a:pt x="0" y="97"/>
                    <a:pt x="12" y="97"/>
                  </a:cubicBezTo>
                  <a:lnTo>
                    <a:pt x="37" y="97"/>
                  </a:lnTo>
                  <a:lnTo>
                    <a:pt x="423" y="218"/>
                  </a:lnTo>
                  <a:lnTo>
                    <a:pt x="460" y="218"/>
                  </a:lnTo>
                  <a:lnTo>
                    <a:pt x="460" y="194"/>
                  </a:lnTo>
                  <a:lnTo>
                    <a:pt x="303" y="13"/>
                  </a:lnTo>
                  <a:cubicBezTo>
                    <a:pt x="290" y="1"/>
                    <a:pt x="278" y="1"/>
                    <a:pt x="266"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2196;p60">
              <a:extLst>
                <a:ext uri="{FF2B5EF4-FFF2-40B4-BE49-F238E27FC236}">
                  <a16:creationId xmlns:a16="http://schemas.microsoft.com/office/drawing/2014/main" id="{D43760A0-CAA2-48DF-B8F8-096FABC8BE73}"/>
                </a:ext>
              </a:extLst>
            </p:cNvPr>
            <p:cNvSpPr/>
            <p:nvPr/>
          </p:nvSpPr>
          <p:spPr>
            <a:xfrm>
              <a:off x="1685801" y="2720383"/>
              <a:ext cx="156369" cy="82884"/>
            </a:xfrm>
            <a:custGeom>
              <a:avLst/>
              <a:gdLst/>
              <a:ahLst/>
              <a:cxnLst/>
              <a:rect l="l" t="t" r="r" b="b"/>
              <a:pathLst>
                <a:path w="2479" h="1314" extrusionOk="0">
                  <a:moveTo>
                    <a:pt x="1126" y="0"/>
                  </a:moveTo>
                  <a:cubicBezTo>
                    <a:pt x="905" y="0"/>
                    <a:pt x="683" y="42"/>
                    <a:pt x="472" y="125"/>
                  </a:cubicBezTo>
                  <a:cubicBezTo>
                    <a:pt x="25" y="342"/>
                    <a:pt x="1" y="753"/>
                    <a:pt x="436" y="1043"/>
                  </a:cubicBezTo>
                  <a:cubicBezTo>
                    <a:pt x="717" y="1223"/>
                    <a:pt x="1036" y="1313"/>
                    <a:pt x="1358" y="1313"/>
                  </a:cubicBezTo>
                  <a:cubicBezTo>
                    <a:pt x="1577" y="1313"/>
                    <a:pt x="1797" y="1272"/>
                    <a:pt x="2007" y="1188"/>
                  </a:cubicBezTo>
                  <a:cubicBezTo>
                    <a:pt x="2467" y="971"/>
                    <a:pt x="2479" y="560"/>
                    <a:pt x="2056" y="270"/>
                  </a:cubicBezTo>
                  <a:cubicBezTo>
                    <a:pt x="1775" y="90"/>
                    <a:pt x="1452" y="0"/>
                    <a:pt x="112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2197;p60">
              <a:extLst>
                <a:ext uri="{FF2B5EF4-FFF2-40B4-BE49-F238E27FC236}">
                  <a16:creationId xmlns:a16="http://schemas.microsoft.com/office/drawing/2014/main" id="{3EEEC736-4FF8-4C4C-8800-A2AF80424809}"/>
                </a:ext>
              </a:extLst>
            </p:cNvPr>
            <p:cNvSpPr/>
            <p:nvPr/>
          </p:nvSpPr>
          <p:spPr>
            <a:xfrm>
              <a:off x="1710212" y="2732052"/>
              <a:ext cx="100735" cy="58473"/>
            </a:xfrm>
            <a:custGeom>
              <a:avLst/>
              <a:gdLst/>
              <a:ahLst/>
              <a:cxnLst/>
              <a:rect l="l" t="t" r="r" b="b"/>
              <a:pathLst>
                <a:path w="1597" h="927" extrusionOk="0">
                  <a:moveTo>
                    <a:pt x="448" y="0"/>
                  </a:moveTo>
                  <a:cubicBezTo>
                    <a:pt x="412" y="12"/>
                    <a:pt x="375" y="24"/>
                    <a:pt x="339" y="37"/>
                  </a:cubicBezTo>
                  <a:cubicBezTo>
                    <a:pt x="13" y="194"/>
                    <a:pt x="1" y="508"/>
                    <a:pt x="327" y="725"/>
                  </a:cubicBezTo>
                  <a:cubicBezTo>
                    <a:pt x="539" y="857"/>
                    <a:pt x="781" y="927"/>
                    <a:pt x="1025" y="927"/>
                  </a:cubicBezTo>
                  <a:cubicBezTo>
                    <a:pt x="1185" y="927"/>
                    <a:pt x="1346" y="897"/>
                    <a:pt x="1499" y="834"/>
                  </a:cubicBezTo>
                  <a:cubicBezTo>
                    <a:pt x="1536" y="822"/>
                    <a:pt x="1560" y="810"/>
                    <a:pt x="1596" y="786"/>
                  </a:cubicBezTo>
                  <a:cubicBezTo>
                    <a:pt x="1451" y="629"/>
                    <a:pt x="1294" y="484"/>
                    <a:pt x="1113" y="363"/>
                  </a:cubicBezTo>
                  <a:cubicBezTo>
                    <a:pt x="907" y="218"/>
                    <a:pt x="677" y="97"/>
                    <a:pt x="448"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2198;p60">
              <a:extLst>
                <a:ext uri="{FF2B5EF4-FFF2-40B4-BE49-F238E27FC236}">
                  <a16:creationId xmlns:a16="http://schemas.microsoft.com/office/drawing/2014/main" id="{D19119D0-8D6C-4B29-B4E4-1F457083B110}"/>
                </a:ext>
              </a:extLst>
            </p:cNvPr>
            <p:cNvSpPr/>
            <p:nvPr/>
          </p:nvSpPr>
          <p:spPr>
            <a:xfrm>
              <a:off x="1714059" y="2751101"/>
              <a:ext cx="62573" cy="39676"/>
            </a:xfrm>
            <a:custGeom>
              <a:avLst/>
              <a:gdLst/>
              <a:ahLst/>
              <a:cxnLst/>
              <a:rect l="l" t="t" r="r" b="b"/>
              <a:pathLst>
                <a:path w="992" h="629" extrusionOk="0">
                  <a:moveTo>
                    <a:pt x="36" y="0"/>
                  </a:moveTo>
                  <a:lnTo>
                    <a:pt x="36" y="0"/>
                  </a:lnTo>
                  <a:cubicBezTo>
                    <a:pt x="0" y="133"/>
                    <a:pt x="73" y="303"/>
                    <a:pt x="266" y="423"/>
                  </a:cubicBezTo>
                  <a:cubicBezTo>
                    <a:pt x="483" y="556"/>
                    <a:pt x="737" y="629"/>
                    <a:pt x="991" y="629"/>
                  </a:cubicBezTo>
                  <a:cubicBezTo>
                    <a:pt x="943" y="472"/>
                    <a:pt x="834" y="327"/>
                    <a:pt x="689" y="242"/>
                  </a:cubicBezTo>
                  <a:cubicBezTo>
                    <a:pt x="496" y="121"/>
                    <a:pt x="266" y="37"/>
                    <a:pt x="36"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199;p60">
              <a:extLst>
                <a:ext uri="{FF2B5EF4-FFF2-40B4-BE49-F238E27FC236}">
                  <a16:creationId xmlns:a16="http://schemas.microsoft.com/office/drawing/2014/main" id="{09480F2C-B61A-4FA6-B515-DB50460685BE}"/>
                </a:ext>
              </a:extLst>
            </p:cNvPr>
            <p:cNvSpPr/>
            <p:nvPr/>
          </p:nvSpPr>
          <p:spPr>
            <a:xfrm>
              <a:off x="1802493" y="2757977"/>
              <a:ext cx="23654" cy="16842"/>
            </a:xfrm>
            <a:custGeom>
              <a:avLst/>
              <a:gdLst/>
              <a:ahLst/>
              <a:cxnLst/>
              <a:rect l="l" t="t" r="r" b="b"/>
              <a:pathLst>
                <a:path w="375" h="267" extrusionOk="0">
                  <a:moveTo>
                    <a:pt x="0" y="0"/>
                  </a:moveTo>
                  <a:cubicBezTo>
                    <a:pt x="0" y="12"/>
                    <a:pt x="0" y="24"/>
                    <a:pt x="0" y="24"/>
                  </a:cubicBezTo>
                  <a:lnTo>
                    <a:pt x="218" y="266"/>
                  </a:lnTo>
                  <a:lnTo>
                    <a:pt x="254" y="266"/>
                  </a:lnTo>
                  <a:cubicBezTo>
                    <a:pt x="266" y="266"/>
                    <a:pt x="278" y="254"/>
                    <a:pt x="266" y="242"/>
                  </a:cubicBezTo>
                  <a:lnTo>
                    <a:pt x="109" y="61"/>
                  </a:lnTo>
                  <a:lnTo>
                    <a:pt x="314" y="133"/>
                  </a:lnTo>
                  <a:cubicBezTo>
                    <a:pt x="320" y="139"/>
                    <a:pt x="329" y="142"/>
                    <a:pt x="339" y="142"/>
                  </a:cubicBezTo>
                  <a:cubicBezTo>
                    <a:pt x="348" y="142"/>
                    <a:pt x="357" y="139"/>
                    <a:pt x="363" y="133"/>
                  </a:cubicBezTo>
                  <a:cubicBezTo>
                    <a:pt x="375" y="121"/>
                    <a:pt x="363" y="109"/>
                    <a:pt x="351" y="109"/>
                  </a:cubicBezTo>
                  <a:lnTo>
                    <a:pt x="48"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200;p60">
              <a:extLst>
                <a:ext uri="{FF2B5EF4-FFF2-40B4-BE49-F238E27FC236}">
                  <a16:creationId xmlns:a16="http://schemas.microsoft.com/office/drawing/2014/main" id="{EA91CF19-8484-4AD8-92B7-784BCBDA59B1}"/>
                </a:ext>
              </a:extLst>
            </p:cNvPr>
            <p:cNvSpPr/>
            <p:nvPr/>
          </p:nvSpPr>
          <p:spPr>
            <a:xfrm>
              <a:off x="1751401" y="2726375"/>
              <a:ext cx="27502" cy="14886"/>
            </a:xfrm>
            <a:custGeom>
              <a:avLst/>
              <a:gdLst/>
              <a:ahLst/>
              <a:cxnLst/>
              <a:rect l="l" t="t" r="r" b="b"/>
              <a:pathLst>
                <a:path w="436" h="236" extrusionOk="0">
                  <a:moveTo>
                    <a:pt x="279" y="1"/>
                  </a:moveTo>
                  <a:cubicBezTo>
                    <a:pt x="274" y="1"/>
                    <a:pt x="270" y="2"/>
                    <a:pt x="266" y="6"/>
                  </a:cubicBezTo>
                  <a:cubicBezTo>
                    <a:pt x="254" y="6"/>
                    <a:pt x="254" y="18"/>
                    <a:pt x="254" y="30"/>
                  </a:cubicBezTo>
                  <a:lnTo>
                    <a:pt x="339" y="163"/>
                  </a:lnTo>
                  <a:lnTo>
                    <a:pt x="339" y="163"/>
                  </a:lnTo>
                  <a:lnTo>
                    <a:pt x="61" y="30"/>
                  </a:lnTo>
                  <a:lnTo>
                    <a:pt x="12" y="30"/>
                  </a:lnTo>
                  <a:cubicBezTo>
                    <a:pt x="0" y="42"/>
                    <a:pt x="0" y="54"/>
                    <a:pt x="12" y="54"/>
                  </a:cubicBezTo>
                  <a:lnTo>
                    <a:pt x="24" y="66"/>
                  </a:lnTo>
                  <a:lnTo>
                    <a:pt x="387" y="235"/>
                  </a:lnTo>
                  <a:lnTo>
                    <a:pt x="435" y="235"/>
                  </a:lnTo>
                  <a:cubicBezTo>
                    <a:pt x="435" y="223"/>
                    <a:pt x="435" y="211"/>
                    <a:pt x="435" y="211"/>
                  </a:cubicBezTo>
                  <a:lnTo>
                    <a:pt x="315" y="18"/>
                  </a:lnTo>
                  <a:cubicBezTo>
                    <a:pt x="306" y="9"/>
                    <a:pt x="291" y="1"/>
                    <a:pt x="27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2201;p60">
              <a:extLst>
                <a:ext uri="{FF2B5EF4-FFF2-40B4-BE49-F238E27FC236}">
                  <a16:creationId xmlns:a16="http://schemas.microsoft.com/office/drawing/2014/main" id="{EC21C4F7-E022-4CAF-B04E-26785C6BE49A}"/>
                </a:ext>
              </a:extLst>
            </p:cNvPr>
            <p:cNvSpPr/>
            <p:nvPr/>
          </p:nvSpPr>
          <p:spPr>
            <a:xfrm>
              <a:off x="1767422" y="3273064"/>
              <a:ext cx="157063" cy="81433"/>
            </a:xfrm>
            <a:custGeom>
              <a:avLst/>
              <a:gdLst/>
              <a:ahLst/>
              <a:cxnLst/>
              <a:rect l="l" t="t" r="r" b="b"/>
              <a:pathLst>
                <a:path w="2490" h="1291" extrusionOk="0">
                  <a:moveTo>
                    <a:pt x="1245" y="0"/>
                  </a:moveTo>
                  <a:cubicBezTo>
                    <a:pt x="963" y="0"/>
                    <a:pt x="680" y="67"/>
                    <a:pt x="423" y="198"/>
                  </a:cubicBezTo>
                  <a:cubicBezTo>
                    <a:pt x="0" y="464"/>
                    <a:pt x="24" y="875"/>
                    <a:pt x="471" y="1117"/>
                  </a:cubicBezTo>
                  <a:cubicBezTo>
                    <a:pt x="716" y="1233"/>
                    <a:pt x="980" y="1291"/>
                    <a:pt x="1244" y="1291"/>
                  </a:cubicBezTo>
                  <a:cubicBezTo>
                    <a:pt x="1527" y="1291"/>
                    <a:pt x="1810" y="1224"/>
                    <a:pt x="2067" y="1093"/>
                  </a:cubicBezTo>
                  <a:cubicBezTo>
                    <a:pt x="2490" y="827"/>
                    <a:pt x="2466" y="416"/>
                    <a:pt x="2007" y="174"/>
                  </a:cubicBezTo>
                  <a:cubicBezTo>
                    <a:pt x="1768" y="58"/>
                    <a:pt x="1507" y="0"/>
                    <a:pt x="124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202;p60">
              <a:extLst>
                <a:ext uri="{FF2B5EF4-FFF2-40B4-BE49-F238E27FC236}">
                  <a16:creationId xmlns:a16="http://schemas.microsoft.com/office/drawing/2014/main" id="{D16F41EA-DA5A-4C33-9635-9C1F402AE34C}"/>
                </a:ext>
              </a:extLst>
            </p:cNvPr>
            <p:cNvSpPr/>
            <p:nvPr/>
          </p:nvSpPr>
          <p:spPr>
            <a:xfrm>
              <a:off x="1791770" y="3287067"/>
              <a:ext cx="102249" cy="55067"/>
            </a:xfrm>
            <a:custGeom>
              <a:avLst/>
              <a:gdLst/>
              <a:ahLst/>
              <a:cxnLst/>
              <a:rect l="l" t="t" r="r" b="b"/>
              <a:pathLst>
                <a:path w="1621" h="873" extrusionOk="0">
                  <a:moveTo>
                    <a:pt x="400" y="0"/>
                  </a:moveTo>
                  <a:cubicBezTo>
                    <a:pt x="363" y="13"/>
                    <a:pt x="327" y="37"/>
                    <a:pt x="303" y="61"/>
                  </a:cubicBezTo>
                  <a:cubicBezTo>
                    <a:pt x="1" y="242"/>
                    <a:pt x="13" y="544"/>
                    <a:pt x="351" y="738"/>
                  </a:cubicBezTo>
                  <a:cubicBezTo>
                    <a:pt x="536" y="827"/>
                    <a:pt x="735" y="872"/>
                    <a:pt x="934" y="872"/>
                  </a:cubicBezTo>
                  <a:cubicBezTo>
                    <a:pt x="1140" y="872"/>
                    <a:pt x="1346" y="824"/>
                    <a:pt x="1536" y="726"/>
                  </a:cubicBezTo>
                  <a:cubicBezTo>
                    <a:pt x="1560" y="702"/>
                    <a:pt x="1596" y="677"/>
                    <a:pt x="1621" y="653"/>
                  </a:cubicBezTo>
                  <a:cubicBezTo>
                    <a:pt x="1463" y="508"/>
                    <a:pt x="1282" y="387"/>
                    <a:pt x="1101" y="291"/>
                  </a:cubicBezTo>
                  <a:cubicBezTo>
                    <a:pt x="871" y="170"/>
                    <a:pt x="641" y="73"/>
                    <a:pt x="40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203;p60">
              <a:extLst>
                <a:ext uri="{FF2B5EF4-FFF2-40B4-BE49-F238E27FC236}">
                  <a16:creationId xmlns:a16="http://schemas.microsoft.com/office/drawing/2014/main" id="{7D2719A7-A948-448B-B634-A6EA70A95A5A}"/>
                </a:ext>
              </a:extLst>
            </p:cNvPr>
            <p:cNvSpPr/>
            <p:nvPr/>
          </p:nvSpPr>
          <p:spPr>
            <a:xfrm>
              <a:off x="1795617" y="3308387"/>
              <a:ext cx="65601" cy="33620"/>
            </a:xfrm>
            <a:custGeom>
              <a:avLst/>
              <a:gdLst/>
              <a:ahLst/>
              <a:cxnLst/>
              <a:rect l="l" t="t" r="r" b="b"/>
              <a:pathLst>
                <a:path w="1040" h="533" extrusionOk="0">
                  <a:moveTo>
                    <a:pt x="24" y="1"/>
                  </a:moveTo>
                  <a:cubicBezTo>
                    <a:pt x="0" y="146"/>
                    <a:pt x="97" y="291"/>
                    <a:pt x="290" y="400"/>
                  </a:cubicBezTo>
                  <a:cubicBezTo>
                    <a:pt x="469" y="485"/>
                    <a:pt x="670" y="533"/>
                    <a:pt x="870" y="533"/>
                  </a:cubicBezTo>
                  <a:cubicBezTo>
                    <a:pt x="927" y="533"/>
                    <a:pt x="984" y="529"/>
                    <a:pt x="1040" y="521"/>
                  </a:cubicBezTo>
                  <a:cubicBezTo>
                    <a:pt x="967" y="364"/>
                    <a:pt x="846" y="243"/>
                    <a:pt x="701" y="170"/>
                  </a:cubicBezTo>
                  <a:cubicBezTo>
                    <a:pt x="484" y="73"/>
                    <a:pt x="254" y="13"/>
                    <a:pt x="24"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204;p60">
              <a:extLst>
                <a:ext uri="{FF2B5EF4-FFF2-40B4-BE49-F238E27FC236}">
                  <a16:creationId xmlns:a16="http://schemas.microsoft.com/office/drawing/2014/main" id="{DACE7750-9703-44D5-B65C-C517BD1A71E8}"/>
                </a:ext>
              </a:extLst>
            </p:cNvPr>
            <p:cNvSpPr/>
            <p:nvPr/>
          </p:nvSpPr>
          <p:spPr>
            <a:xfrm>
              <a:off x="1883294" y="3305549"/>
              <a:ext cx="25231" cy="16211"/>
            </a:xfrm>
            <a:custGeom>
              <a:avLst/>
              <a:gdLst/>
              <a:ahLst/>
              <a:cxnLst/>
              <a:rect l="l" t="t" r="r" b="b"/>
              <a:pathLst>
                <a:path w="400" h="257" extrusionOk="0">
                  <a:moveTo>
                    <a:pt x="31" y="1"/>
                  </a:moveTo>
                  <a:cubicBezTo>
                    <a:pt x="24" y="1"/>
                    <a:pt x="18" y="4"/>
                    <a:pt x="12" y="10"/>
                  </a:cubicBezTo>
                  <a:cubicBezTo>
                    <a:pt x="0" y="10"/>
                    <a:pt x="0" y="34"/>
                    <a:pt x="12" y="34"/>
                  </a:cubicBezTo>
                  <a:lnTo>
                    <a:pt x="254" y="239"/>
                  </a:lnTo>
                  <a:cubicBezTo>
                    <a:pt x="263" y="248"/>
                    <a:pt x="271" y="256"/>
                    <a:pt x="284" y="256"/>
                  </a:cubicBezTo>
                  <a:cubicBezTo>
                    <a:pt x="289" y="256"/>
                    <a:pt x="295" y="255"/>
                    <a:pt x="302" y="251"/>
                  </a:cubicBezTo>
                  <a:cubicBezTo>
                    <a:pt x="302" y="251"/>
                    <a:pt x="315" y="239"/>
                    <a:pt x="302" y="227"/>
                  </a:cubicBezTo>
                  <a:lnTo>
                    <a:pt x="133" y="70"/>
                  </a:lnTo>
                  <a:lnTo>
                    <a:pt x="339" y="118"/>
                  </a:lnTo>
                  <a:cubicBezTo>
                    <a:pt x="363" y="118"/>
                    <a:pt x="375" y="118"/>
                    <a:pt x="387" y="106"/>
                  </a:cubicBezTo>
                  <a:cubicBezTo>
                    <a:pt x="399" y="94"/>
                    <a:pt x="387" y="82"/>
                    <a:pt x="363" y="82"/>
                  </a:cubicBezTo>
                  <a:lnTo>
                    <a:pt x="49" y="10"/>
                  </a:lnTo>
                  <a:cubicBezTo>
                    <a:pt x="43" y="4"/>
                    <a:pt x="37" y="1"/>
                    <a:pt x="3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205;p60">
              <a:extLst>
                <a:ext uri="{FF2B5EF4-FFF2-40B4-BE49-F238E27FC236}">
                  <a16:creationId xmlns:a16="http://schemas.microsoft.com/office/drawing/2014/main" id="{C6D3705B-624D-43F8-8136-EB0DF1AE0698}"/>
                </a:ext>
              </a:extLst>
            </p:cNvPr>
            <p:cNvSpPr/>
            <p:nvPr/>
          </p:nvSpPr>
          <p:spPr>
            <a:xfrm>
              <a:off x="1829174" y="3278362"/>
              <a:ext cx="29773" cy="13940"/>
            </a:xfrm>
            <a:custGeom>
              <a:avLst/>
              <a:gdLst/>
              <a:ahLst/>
              <a:cxnLst/>
              <a:rect l="l" t="t" r="r" b="b"/>
              <a:pathLst>
                <a:path w="472" h="221" extrusionOk="0">
                  <a:moveTo>
                    <a:pt x="279" y="1"/>
                  </a:moveTo>
                  <a:cubicBezTo>
                    <a:pt x="274" y="1"/>
                    <a:pt x="270" y="2"/>
                    <a:pt x="266" y="6"/>
                  </a:cubicBezTo>
                  <a:cubicBezTo>
                    <a:pt x="254" y="6"/>
                    <a:pt x="242" y="18"/>
                    <a:pt x="254" y="30"/>
                  </a:cubicBezTo>
                  <a:lnTo>
                    <a:pt x="351" y="151"/>
                  </a:lnTo>
                  <a:lnTo>
                    <a:pt x="351" y="151"/>
                  </a:lnTo>
                  <a:lnTo>
                    <a:pt x="61" y="54"/>
                  </a:lnTo>
                  <a:lnTo>
                    <a:pt x="12" y="54"/>
                  </a:lnTo>
                  <a:cubicBezTo>
                    <a:pt x="0" y="66"/>
                    <a:pt x="0" y="78"/>
                    <a:pt x="12" y="90"/>
                  </a:cubicBezTo>
                  <a:lnTo>
                    <a:pt x="36" y="90"/>
                  </a:lnTo>
                  <a:lnTo>
                    <a:pt x="411" y="211"/>
                  </a:lnTo>
                  <a:cubicBezTo>
                    <a:pt x="417" y="217"/>
                    <a:pt x="426" y="220"/>
                    <a:pt x="435" y="220"/>
                  </a:cubicBezTo>
                  <a:cubicBezTo>
                    <a:pt x="444" y="220"/>
                    <a:pt x="453" y="217"/>
                    <a:pt x="459" y="211"/>
                  </a:cubicBezTo>
                  <a:cubicBezTo>
                    <a:pt x="459" y="211"/>
                    <a:pt x="472" y="187"/>
                    <a:pt x="459" y="187"/>
                  </a:cubicBezTo>
                  <a:lnTo>
                    <a:pt x="314" y="18"/>
                  </a:lnTo>
                  <a:cubicBezTo>
                    <a:pt x="306" y="9"/>
                    <a:pt x="291" y="1"/>
                    <a:pt x="27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206;p60">
              <a:extLst>
                <a:ext uri="{FF2B5EF4-FFF2-40B4-BE49-F238E27FC236}">
                  <a16:creationId xmlns:a16="http://schemas.microsoft.com/office/drawing/2014/main" id="{1F8A43D4-CAAF-4E31-A98B-8896BD02E3B0}"/>
                </a:ext>
              </a:extLst>
            </p:cNvPr>
            <p:cNvSpPr/>
            <p:nvPr/>
          </p:nvSpPr>
          <p:spPr>
            <a:xfrm>
              <a:off x="1326705" y="2649674"/>
              <a:ext cx="195288" cy="98842"/>
            </a:xfrm>
            <a:custGeom>
              <a:avLst/>
              <a:gdLst/>
              <a:ahLst/>
              <a:cxnLst/>
              <a:rect l="l" t="t" r="r" b="b"/>
              <a:pathLst>
                <a:path w="3096" h="1567" extrusionOk="0">
                  <a:moveTo>
                    <a:pt x="1506" y="1"/>
                  </a:moveTo>
                  <a:cubicBezTo>
                    <a:pt x="1222" y="1"/>
                    <a:pt x="940" y="51"/>
                    <a:pt x="702" y="158"/>
                  </a:cubicBezTo>
                  <a:cubicBezTo>
                    <a:pt x="98" y="412"/>
                    <a:pt x="1" y="907"/>
                    <a:pt x="460" y="1246"/>
                  </a:cubicBezTo>
                  <a:cubicBezTo>
                    <a:pt x="743" y="1456"/>
                    <a:pt x="1168" y="1566"/>
                    <a:pt x="1594" y="1566"/>
                  </a:cubicBezTo>
                  <a:cubicBezTo>
                    <a:pt x="1879" y="1566"/>
                    <a:pt x="2164" y="1517"/>
                    <a:pt x="2406" y="1415"/>
                  </a:cubicBezTo>
                  <a:cubicBezTo>
                    <a:pt x="3011" y="1149"/>
                    <a:pt x="3095" y="654"/>
                    <a:pt x="2636" y="315"/>
                  </a:cubicBezTo>
                  <a:cubicBezTo>
                    <a:pt x="2354" y="113"/>
                    <a:pt x="1929" y="1"/>
                    <a:pt x="150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2207;p60">
              <a:extLst>
                <a:ext uri="{FF2B5EF4-FFF2-40B4-BE49-F238E27FC236}">
                  <a16:creationId xmlns:a16="http://schemas.microsoft.com/office/drawing/2014/main" id="{5DF5C00D-6953-4A91-9639-E2DFE70A0A0B}"/>
                </a:ext>
              </a:extLst>
            </p:cNvPr>
            <p:cNvSpPr/>
            <p:nvPr/>
          </p:nvSpPr>
          <p:spPr>
            <a:xfrm>
              <a:off x="1357234" y="2663424"/>
              <a:ext cx="121298" cy="70142"/>
            </a:xfrm>
            <a:custGeom>
              <a:avLst/>
              <a:gdLst/>
              <a:ahLst/>
              <a:cxnLst/>
              <a:rect l="l" t="t" r="r" b="b"/>
              <a:pathLst>
                <a:path w="1923" h="1112" extrusionOk="0">
                  <a:moveTo>
                    <a:pt x="641" y="0"/>
                  </a:moveTo>
                  <a:cubicBezTo>
                    <a:pt x="593" y="25"/>
                    <a:pt x="544" y="37"/>
                    <a:pt x="508" y="49"/>
                  </a:cubicBezTo>
                  <a:cubicBezTo>
                    <a:pt x="73" y="242"/>
                    <a:pt x="0" y="605"/>
                    <a:pt x="351" y="871"/>
                  </a:cubicBezTo>
                  <a:cubicBezTo>
                    <a:pt x="612" y="1031"/>
                    <a:pt x="909" y="1112"/>
                    <a:pt x="1206" y="1112"/>
                  </a:cubicBezTo>
                  <a:cubicBezTo>
                    <a:pt x="1404" y="1112"/>
                    <a:pt x="1601" y="1076"/>
                    <a:pt x="1789" y="1004"/>
                  </a:cubicBezTo>
                  <a:cubicBezTo>
                    <a:pt x="1825" y="979"/>
                    <a:pt x="1874" y="955"/>
                    <a:pt x="1922" y="931"/>
                  </a:cubicBezTo>
                  <a:cubicBezTo>
                    <a:pt x="1765" y="738"/>
                    <a:pt x="1596" y="581"/>
                    <a:pt x="1402" y="436"/>
                  </a:cubicBezTo>
                  <a:cubicBezTo>
                    <a:pt x="1161" y="266"/>
                    <a:pt x="907" y="121"/>
                    <a:pt x="641"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2208;p60">
              <a:extLst>
                <a:ext uri="{FF2B5EF4-FFF2-40B4-BE49-F238E27FC236}">
                  <a16:creationId xmlns:a16="http://schemas.microsoft.com/office/drawing/2014/main" id="{426FFA7B-6ADD-4DD7-9E42-EB2F173DFD6F}"/>
                </a:ext>
              </a:extLst>
            </p:cNvPr>
            <p:cNvSpPr/>
            <p:nvPr/>
          </p:nvSpPr>
          <p:spPr>
            <a:xfrm>
              <a:off x="1362533" y="2686321"/>
              <a:ext cx="71782" cy="47371"/>
            </a:xfrm>
            <a:custGeom>
              <a:avLst/>
              <a:gdLst/>
              <a:ahLst/>
              <a:cxnLst/>
              <a:rect l="l" t="t" r="r" b="b"/>
              <a:pathLst>
                <a:path w="1138" h="751" extrusionOk="0">
                  <a:moveTo>
                    <a:pt x="61" y="0"/>
                  </a:moveTo>
                  <a:lnTo>
                    <a:pt x="61" y="0"/>
                  </a:lnTo>
                  <a:cubicBezTo>
                    <a:pt x="1" y="169"/>
                    <a:pt x="61" y="351"/>
                    <a:pt x="267" y="508"/>
                  </a:cubicBezTo>
                  <a:cubicBezTo>
                    <a:pt x="505" y="666"/>
                    <a:pt x="785" y="751"/>
                    <a:pt x="1078" y="751"/>
                  </a:cubicBezTo>
                  <a:cubicBezTo>
                    <a:pt x="1098" y="751"/>
                    <a:pt x="1117" y="750"/>
                    <a:pt x="1137" y="749"/>
                  </a:cubicBezTo>
                  <a:cubicBezTo>
                    <a:pt x="1101" y="556"/>
                    <a:pt x="992" y="399"/>
                    <a:pt x="835" y="290"/>
                  </a:cubicBezTo>
                  <a:cubicBezTo>
                    <a:pt x="605" y="133"/>
                    <a:pt x="339" y="36"/>
                    <a:pt x="61"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1" name="Google Shape;2209;p60">
              <a:extLst>
                <a:ext uri="{FF2B5EF4-FFF2-40B4-BE49-F238E27FC236}">
                  <a16:creationId xmlns:a16="http://schemas.microsoft.com/office/drawing/2014/main" id="{C577BD19-4312-47E8-A3A0-8BAAEE497454}"/>
                </a:ext>
              </a:extLst>
            </p:cNvPr>
            <p:cNvSpPr/>
            <p:nvPr/>
          </p:nvSpPr>
          <p:spPr>
            <a:xfrm>
              <a:off x="1472349" y="2693891"/>
              <a:ext cx="28259" cy="20689"/>
            </a:xfrm>
            <a:custGeom>
              <a:avLst/>
              <a:gdLst/>
              <a:ahLst/>
              <a:cxnLst/>
              <a:rect l="l" t="t" r="r" b="b"/>
              <a:pathLst>
                <a:path w="448" h="328" extrusionOk="0">
                  <a:moveTo>
                    <a:pt x="13" y="1"/>
                  </a:moveTo>
                  <a:cubicBezTo>
                    <a:pt x="0" y="13"/>
                    <a:pt x="0" y="25"/>
                    <a:pt x="0" y="37"/>
                  </a:cubicBezTo>
                  <a:lnTo>
                    <a:pt x="218" y="315"/>
                  </a:lnTo>
                  <a:cubicBezTo>
                    <a:pt x="242" y="327"/>
                    <a:pt x="266" y="327"/>
                    <a:pt x="278" y="327"/>
                  </a:cubicBezTo>
                  <a:cubicBezTo>
                    <a:pt x="303" y="315"/>
                    <a:pt x="315" y="303"/>
                    <a:pt x="303" y="291"/>
                  </a:cubicBezTo>
                  <a:lnTo>
                    <a:pt x="133" y="73"/>
                  </a:lnTo>
                  <a:lnTo>
                    <a:pt x="375" y="170"/>
                  </a:lnTo>
                  <a:lnTo>
                    <a:pt x="436" y="170"/>
                  </a:lnTo>
                  <a:cubicBezTo>
                    <a:pt x="448" y="146"/>
                    <a:pt x="448" y="134"/>
                    <a:pt x="424" y="134"/>
                  </a:cubicBezTo>
                  <a:lnTo>
                    <a:pt x="61" y="1"/>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2210;p60">
              <a:extLst>
                <a:ext uri="{FF2B5EF4-FFF2-40B4-BE49-F238E27FC236}">
                  <a16:creationId xmlns:a16="http://schemas.microsoft.com/office/drawing/2014/main" id="{B38C03D9-DD43-45ED-9B77-C3CD4C526F48}"/>
                </a:ext>
              </a:extLst>
            </p:cNvPr>
            <p:cNvSpPr/>
            <p:nvPr/>
          </p:nvSpPr>
          <p:spPr>
            <a:xfrm>
              <a:off x="1414382" y="2657306"/>
              <a:ext cx="32106" cy="17599"/>
            </a:xfrm>
            <a:custGeom>
              <a:avLst/>
              <a:gdLst/>
              <a:ahLst/>
              <a:cxnLst/>
              <a:rect l="l" t="t" r="r" b="b"/>
              <a:pathLst>
                <a:path w="509" h="279" extrusionOk="0">
                  <a:moveTo>
                    <a:pt x="339" y="1"/>
                  </a:moveTo>
                  <a:cubicBezTo>
                    <a:pt x="303" y="1"/>
                    <a:pt x="303" y="25"/>
                    <a:pt x="303" y="37"/>
                  </a:cubicBezTo>
                  <a:lnTo>
                    <a:pt x="388" y="182"/>
                  </a:lnTo>
                  <a:lnTo>
                    <a:pt x="61" y="37"/>
                  </a:lnTo>
                  <a:cubicBezTo>
                    <a:pt x="55" y="31"/>
                    <a:pt x="46" y="28"/>
                    <a:pt x="37" y="28"/>
                  </a:cubicBezTo>
                  <a:cubicBezTo>
                    <a:pt x="28" y="28"/>
                    <a:pt x="19" y="31"/>
                    <a:pt x="13" y="37"/>
                  </a:cubicBezTo>
                  <a:cubicBezTo>
                    <a:pt x="1" y="37"/>
                    <a:pt x="1" y="61"/>
                    <a:pt x="13" y="61"/>
                  </a:cubicBezTo>
                  <a:lnTo>
                    <a:pt x="448" y="279"/>
                  </a:lnTo>
                  <a:lnTo>
                    <a:pt x="496" y="279"/>
                  </a:lnTo>
                  <a:cubicBezTo>
                    <a:pt x="509" y="267"/>
                    <a:pt x="509" y="255"/>
                    <a:pt x="509" y="242"/>
                  </a:cubicBezTo>
                  <a:lnTo>
                    <a:pt x="388" y="25"/>
                  </a:lnTo>
                  <a:cubicBezTo>
                    <a:pt x="376" y="1"/>
                    <a:pt x="351" y="1"/>
                    <a:pt x="33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2211;p60">
              <a:extLst>
                <a:ext uri="{FF2B5EF4-FFF2-40B4-BE49-F238E27FC236}">
                  <a16:creationId xmlns:a16="http://schemas.microsoft.com/office/drawing/2014/main" id="{DFDD0FFA-1C48-4AE7-9C5A-09EACA8CA297}"/>
                </a:ext>
              </a:extLst>
            </p:cNvPr>
            <p:cNvSpPr/>
            <p:nvPr/>
          </p:nvSpPr>
          <p:spPr>
            <a:xfrm>
              <a:off x="1451030" y="3065730"/>
              <a:ext cx="157883" cy="82127"/>
            </a:xfrm>
            <a:custGeom>
              <a:avLst/>
              <a:gdLst/>
              <a:ahLst/>
              <a:cxnLst/>
              <a:rect l="l" t="t" r="r" b="b"/>
              <a:pathLst>
                <a:path w="2503" h="1302" extrusionOk="0">
                  <a:moveTo>
                    <a:pt x="1255" y="1"/>
                  </a:moveTo>
                  <a:cubicBezTo>
                    <a:pt x="969" y="1"/>
                    <a:pt x="683" y="70"/>
                    <a:pt x="423" y="210"/>
                  </a:cubicBezTo>
                  <a:cubicBezTo>
                    <a:pt x="0" y="464"/>
                    <a:pt x="24" y="875"/>
                    <a:pt x="484" y="1128"/>
                  </a:cubicBezTo>
                  <a:cubicBezTo>
                    <a:pt x="725" y="1243"/>
                    <a:pt x="986" y="1301"/>
                    <a:pt x="1247" y="1301"/>
                  </a:cubicBezTo>
                  <a:cubicBezTo>
                    <a:pt x="1533" y="1301"/>
                    <a:pt x="1819" y="1231"/>
                    <a:pt x="2079" y="1092"/>
                  </a:cubicBezTo>
                  <a:cubicBezTo>
                    <a:pt x="2502" y="826"/>
                    <a:pt x="2466" y="415"/>
                    <a:pt x="2019" y="174"/>
                  </a:cubicBezTo>
                  <a:cubicBezTo>
                    <a:pt x="1777" y="58"/>
                    <a:pt x="1516" y="1"/>
                    <a:pt x="125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2212;p60">
              <a:extLst>
                <a:ext uri="{FF2B5EF4-FFF2-40B4-BE49-F238E27FC236}">
                  <a16:creationId xmlns:a16="http://schemas.microsoft.com/office/drawing/2014/main" id="{F3A12F47-8529-4429-A0DF-9087CE550B32}"/>
                </a:ext>
              </a:extLst>
            </p:cNvPr>
            <p:cNvSpPr/>
            <p:nvPr/>
          </p:nvSpPr>
          <p:spPr>
            <a:xfrm>
              <a:off x="1475377" y="3080427"/>
              <a:ext cx="103006" cy="54625"/>
            </a:xfrm>
            <a:custGeom>
              <a:avLst/>
              <a:gdLst/>
              <a:ahLst/>
              <a:cxnLst/>
              <a:rect l="l" t="t" r="r" b="b"/>
              <a:pathLst>
                <a:path w="1633" h="866" extrusionOk="0">
                  <a:moveTo>
                    <a:pt x="400" y="1"/>
                  </a:moveTo>
                  <a:cubicBezTo>
                    <a:pt x="376" y="13"/>
                    <a:pt x="339" y="37"/>
                    <a:pt x="303" y="49"/>
                  </a:cubicBezTo>
                  <a:cubicBezTo>
                    <a:pt x="1" y="243"/>
                    <a:pt x="25" y="545"/>
                    <a:pt x="363" y="726"/>
                  </a:cubicBezTo>
                  <a:cubicBezTo>
                    <a:pt x="545" y="820"/>
                    <a:pt x="741" y="865"/>
                    <a:pt x="937" y="865"/>
                  </a:cubicBezTo>
                  <a:cubicBezTo>
                    <a:pt x="1146" y="865"/>
                    <a:pt x="1355" y="814"/>
                    <a:pt x="1548" y="714"/>
                  </a:cubicBezTo>
                  <a:cubicBezTo>
                    <a:pt x="1572" y="702"/>
                    <a:pt x="1608" y="678"/>
                    <a:pt x="1633" y="654"/>
                  </a:cubicBezTo>
                  <a:cubicBezTo>
                    <a:pt x="1475" y="509"/>
                    <a:pt x="1294" y="388"/>
                    <a:pt x="1113" y="291"/>
                  </a:cubicBezTo>
                  <a:cubicBezTo>
                    <a:pt x="883" y="170"/>
                    <a:pt x="654" y="73"/>
                    <a:pt x="400"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2213;p60">
              <a:extLst>
                <a:ext uri="{FF2B5EF4-FFF2-40B4-BE49-F238E27FC236}">
                  <a16:creationId xmlns:a16="http://schemas.microsoft.com/office/drawing/2014/main" id="{379C4642-0251-4808-B79B-69A895FEF743}"/>
                </a:ext>
              </a:extLst>
            </p:cNvPr>
            <p:cNvSpPr/>
            <p:nvPr/>
          </p:nvSpPr>
          <p:spPr>
            <a:xfrm>
              <a:off x="1479982" y="3101053"/>
              <a:ext cx="65601" cy="33557"/>
            </a:xfrm>
            <a:custGeom>
              <a:avLst/>
              <a:gdLst/>
              <a:ahLst/>
              <a:cxnLst/>
              <a:rect l="l" t="t" r="r" b="b"/>
              <a:pathLst>
                <a:path w="1040" h="532" extrusionOk="0">
                  <a:moveTo>
                    <a:pt x="25" y="0"/>
                  </a:moveTo>
                  <a:lnTo>
                    <a:pt x="25" y="0"/>
                  </a:lnTo>
                  <a:cubicBezTo>
                    <a:pt x="0" y="145"/>
                    <a:pt x="97" y="290"/>
                    <a:pt x="290" y="399"/>
                  </a:cubicBezTo>
                  <a:cubicBezTo>
                    <a:pt x="469" y="484"/>
                    <a:pt x="663" y="532"/>
                    <a:pt x="865" y="532"/>
                  </a:cubicBezTo>
                  <a:cubicBezTo>
                    <a:pt x="923" y="532"/>
                    <a:pt x="981" y="528"/>
                    <a:pt x="1040" y="520"/>
                  </a:cubicBezTo>
                  <a:cubicBezTo>
                    <a:pt x="967" y="375"/>
                    <a:pt x="846" y="242"/>
                    <a:pt x="701" y="182"/>
                  </a:cubicBezTo>
                  <a:cubicBezTo>
                    <a:pt x="484" y="73"/>
                    <a:pt x="254" y="12"/>
                    <a:pt x="25"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2214;p60">
              <a:extLst>
                <a:ext uri="{FF2B5EF4-FFF2-40B4-BE49-F238E27FC236}">
                  <a16:creationId xmlns:a16="http://schemas.microsoft.com/office/drawing/2014/main" id="{C1EC552F-21D3-49E6-BECB-CA0E7C3599CE}"/>
                </a:ext>
              </a:extLst>
            </p:cNvPr>
            <p:cNvSpPr/>
            <p:nvPr/>
          </p:nvSpPr>
          <p:spPr>
            <a:xfrm>
              <a:off x="1566901" y="3097962"/>
              <a:ext cx="25231" cy="16085"/>
            </a:xfrm>
            <a:custGeom>
              <a:avLst/>
              <a:gdLst/>
              <a:ahLst/>
              <a:cxnLst/>
              <a:rect l="l" t="t" r="r" b="b"/>
              <a:pathLst>
                <a:path w="400" h="255" extrusionOk="0">
                  <a:moveTo>
                    <a:pt x="12" y="1"/>
                  </a:moveTo>
                  <a:cubicBezTo>
                    <a:pt x="0" y="13"/>
                    <a:pt x="0" y="25"/>
                    <a:pt x="12" y="25"/>
                  </a:cubicBezTo>
                  <a:lnTo>
                    <a:pt x="254" y="255"/>
                  </a:lnTo>
                  <a:lnTo>
                    <a:pt x="290" y="255"/>
                  </a:lnTo>
                  <a:cubicBezTo>
                    <a:pt x="302" y="243"/>
                    <a:pt x="315" y="231"/>
                    <a:pt x="302" y="219"/>
                  </a:cubicBezTo>
                  <a:lnTo>
                    <a:pt x="121" y="61"/>
                  </a:lnTo>
                  <a:lnTo>
                    <a:pt x="339" y="110"/>
                  </a:lnTo>
                  <a:cubicBezTo>
                    <a:pt x="346" y="113"/>
                    <a:pt x="352" y="115"/>
                    <a:pt x="357" y="115"/>
                  </a:cubicBezTo>
                  <a:cubicBezTo>
                    <a:pt x="370" y="115"/>
                    <a:pt x="378" y="106"/>
                    <a:pt x="387" y="98"/>
                  </a:cubicBezTo>
                  <a:cubicBezTo>
                    <a:pt x="399" y="86"/>
                    <a:pt x="387" y="73"/>
                    <a:pt x="375" y="73"/>
                  </a:cubicBezTo>
                  <a:lnTo>
                    <a:pt x="49" y="1"/>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2215;p60">
              <a:extLst>
                <a:ext uri="{FF2B5EF4-FFF2-40B4-BE49-F238E27FC236}">
                  <a16:creationId xmlns:a16="http://schemas.microsoft.com/office/drawing/2014/main" id="{D8DF4FA0-1FBE-4FA3-8F5A-A40A4EE1F62D}"/>
                </a:ext>
              </a:extLst>
            </p:cNvPr>
            <p:cNvSpPr/>
            <p:nvPr/>
          </p:nvSpPr>
          <p:spPr>
            <a:xfrm>
              <a:off x="1513539" y="3070524"/>
              <a:ext cx="29016" cy="13814"/>
            </a:xfrm>
            <a:custGeom>
              <a:avLst/>
              <a:gdLst/>
              <a:ahLst/>
              <a:cxnLst/>
              <a:rect l="l" t="t" r="r" b="b"/>
              <a:pathLst>
                <a:path w="460" h="219" extrusionOk="0">
                  <a:moveTo>
                    <a:pt x="266" y="1"/>
                  </a:moveTo>
                  <a:cubicBezTo>
                    <a:pt x="242" y="13"/>
                    <a:pt x="242" y="25"/>
                    <a:pt x="242" y="37"/>
                  </a:cubicBezTo>
                  <a:lnTo>
                    <a:pt x="351" y="158"/>
                  </a:lnTo>
                  <a:lnTo>
                    <a:pt x="61" y="61"/>
                  </a:lnTo>
                  <a:cubicBezTo>
                    <a:pt x="36" y="61"/>
                    <a:pt x="24" y="61"/>
                    <a:pt x="12" y="73"/>
                  </a:cubicBezTo>
                  <a:cubicBezTo>
                    <a:pt x="0" y="73"/>
                    <a:pt x="0" y="98"/>
                    <a:pt x="12" y="98"/>
                  </a:cubicBezTo>
                  <a:lnTo>
                    <a:pt x="24" y="98"/>
                  </a:lnTo>
                  <a:lnTo>
                    <a:pt x="411" y="218"/>
                  </a:lnTo>
                  <a:lnTo>
                    <a:pt x="459" y="218"/>
                  </a:lnTo>
                  <a:cubicBezTo>
                    <a:pt x="459" y="206"/>
                    <a:pt x="459" y="206"/>
                    <a:pt x="459" y="194"/>
                  </a:cubicBezTo>
                  <a:lnTo>
                    <a:pt x="314" y="13"/>
                  </a:lnTo>
                  <a:cubicBezTo>
                    <a:pt x="302" y="1"/>
                    <a:pt x="278" y="1"/>
                    <a:pt x="266"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216;p60">
              <a:extLst>
                <a:ext uri="{FF2B5EF4-FFF2-40B4-BE49-F238E27FC236}">
                  <a16:creationId xmlns:a16="http://schemas.microsoft.com/office/drawing/2014/main" id="{42D958B1-124C-47D0-AB1F-632DE2F41806}"/>
                </a:ext>
              </a:extLst>
            </p:cNvPr>
            <p:cNvSpPr/>
            <p:nvPr/>
          </p:nvSpPr>
          <p:spPr>
            <a:xfrm>
              <a:off x="1929782" y="2882239"/>
              <a:ext cx="151764" cy="79351"/>
            </a:xfrm>
            <a:custGeom>
              <a:avLst/>
              <a:gdLst/>
              <a:ahLst/>
              <a:cxnLst/>
              <a:rect l="l" t="t" r="r" b="b"/>
              <a:pathLst>
                <a:path w="2406" h="1258" extrusionOk="0">
                  <a:moveTo>
                    <a:pt x="1197" y="0"/>
                  </a:moveTo>
                  <a:cubicBezTo>
                    <a:pt x="931" y="0"/>
                    <a:pt x="665" y="61"/>
                    <a:pt x="424" y="182"/>
                  </a:cubicBezTo>
                  <a:cubicBezTo>
                    <a:pt x="1" y="423"/>
                    <a:pt x="1" y="834"/>
                    <a:pt x="424" y="1076"/>
                  </a:cubicBezTo>
                  <a:cubicBezTo>
                    <a:pt x="665" y="1197"/>
                    <a:pt x="931" y="1257"/>
                    <a:pt x="1197" y="1257"/>
                  </a:cubicBezTo>
                  <a:cubicBezTo>
                    <a:pt x="1463" y="1257"/>
                    <a:pt x="1729" y="1197"/>
                    <a:pt x="1971" y="1076"/>
                  </a:cubicBezTo>
                  <a:cubicBezTo>
                    <a:pt x="2406" y="834"/>
                    <a:pt x="2394" y="435"/>
                    <a:pt x="1971" y="182"/>
                  </a:cubicBezTo>
                  <a:cubicBezTo>
                    <a:pt x="1729" y="61"/>
                    <a:pt x="1463" y="0"/>
                    <a:pt x="11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217;p60">
              <a:extLst>
                <a:ext uri="{FF2B5EF4-FFF2-40B4-BE49-F238E27FC236}">
                  <a16:creationId xmlns:a16="http://schemas.microsoft.com/office/drawing/2014/main" id="{E3138519-836B-473B-9D68-F21DF307568C}"/>
                </a:ext>
              </a:extLst>
            </p:cNvPr>
            <p:cNvSpPr/>
            <p:nvPr/>
          </p:nvSpPr>
          <p:spPr>
            <a:xfrm>
              <a:off x="1971728" y="2894980"/>
              <a:ext cx="88876" cy="46299"/>
            </a:xfrm>
            <a:custGeom>
              <a:avLst/>
              <a:gdLst/>
              <a:ahLst/>
              <a:cxnLst/>
              <a:rect l="l" t="t" r="r" b="b"/>
              <a:pathLst>
                <a:path w="1409" h="734" extrusionOk="0">
                  <a:moveTo>
                    <a:pt x="429" y="0"/>
                  </a:moveTo>
                  <a:cubicBezTo>
                    <a:pt x="203" y="0"/>
                    <a:pt x="0" y="146"/>
                    <a:pt x="0" y="342"/>
                  </a:cubicBezTo>
                  <a:cubicBezTo>
                    <a:pt x="0" y="463"/>
                    <a:pt x="25" y="584"/>
                    <a:pt x="85" y="693"/>
                  </a:cubicBezTo>
                  <a:cubicBezTo>
                    <a:pt x="230" y="720"/>
                    <a:pt x="382" y="734"/>
                    <a:pt x="535" y="734"/>
                  </a:cubicBezTo>
                  <a:cubicBezTo>
                    <a:pt x="587" y="734"/>
                    <a:pt x="638" y="732"/>
                    <a:pt x="689" y="729"/>
                  </a:cubicBezTo>
                  <a:cubicBezTo>
                    <a:pt x="702" y="729"/>
                    <a:pt x="714" y="730"/>
                    <a:pt x="727" y="730"/>
                  </a:cubicBezTo>
                  <a:cubicBezTo>
                    <a:pt x="1152" y="730"/>
                    <a:pt x="1409" y="531"/>
                    <a:pt x="1209" y="379"/>
                  </a:cubicBezTo>
                  <a:cubicBezTo>
                    <a:pt x="1108" y="320"/>
                    <a:pt x="1002" y="284"/>
                    <a:pt x="894" y="284"/>
                  </a:cubicBezTo>
                  <a:cubicBezTo>
                    <a:pt x="846" y="284"/>
                    <a:pt x="798" y="291"/>
                    <a:pt x="750" y="306"/>
                  </a:cubicBezTo>
                  <a:cubicBezTo>
                    <a:pt x="774" y="246"/>
                    <a:pt x="822" y="125"/>
                    <a:pt x="629" y="40"/>
                  </a:cubicBezTo>
                  <a:cubicBezTo>
                    <a:pt x="563" y="13"/>
                    <a:pt x="495" y="0"/>
                    <a:pt x="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218;p60">
              <a:extLst>
                <a:ext uri="{FF2B5EF4-FFF2-40B4-BE49-F238E27FC236}">
                  <a16:creationId xmlns:a16="http://schemas.microsoft.com/office/drawing/2014/main" id="{AEDFFF17-AB62-4115-98E4-FA2EFCE63CE5}"/>
                </a:ext>
              </a:extLst>
            </p:cNvPr>
            <p:cNvSpPr/>
            <p:nvPr/>
          </p:nvSpPr>
          <p:spPr>
            <a:xfrm>
              <a:off x="1675141" y="2480501"/>
              <a:ext cx="185322" cy="97266"/>
            </a:xfrm>
            <a:custGeom>
              <a:avLst/>
              <a:gdLst/>
              <a:ahLst/>
              <a:cxnLst/>
              <a:rect l="l" t="t" r="r" b="b"/>
              <a:pathLst>
                <a:path w="2938" h="1542" extrusionOk="0">
                  <a:moveTo>
                    <a:pt x="1345" y="1"/>
                  </a:moveTo>
                  <a:cubicBezTo>
                    <a:pt x="1100" y="1"/>
                    <a:pt x="853" y="45"/>
                    <a:pt x="617" y="133"/>
                  </a:cubicBezTo>
                  <a:cubicBezTo>
                    <a:pt x="61" y="374"/>
                    <a:pt x="1" y="846"/>
                    <a:pt x="472" y="1196"/>
                  </a:cubicBezTo>
                  <a:cubicBezTo>
                    <a:pt x="813" y="1423"/>
                    <a:pt x="1211" y="1541"/>
                    <a:pt x="1612" y="1541"/>
                  </a:cubicBezTo>
                  <a:cubicBezTo>
                    <a:pt x="1851" y="1541"/>
                    <a:pt x="2091" y="1500"/>
                    <a:pt x="2321" y="1414"/>
                  </a:cubicBezTo>
                  <a:cubicBezTo>
                    <a:pt x="2877" y="1172"/>
                    <a:pt x="2938" y="701"/>
                    <a:pt x="2466" y="338"/>
                  </a:cubicBezTo>
                  <a:cubicBezTo>
                    <a:pt x="2131" y="114"/>
                    <a:pt x="1740" y="1"/>
                    <a:pt x="134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2219;p60">
              <a:extLst>
                <a:ext uri="{FF2B5EF4-FFF2-40B4-BE49-F238E27FC236}">
                  <a16:creationId xmlns:a16="http://schemas.microsoft.com/office/drawing/2014/main" id="{7279D558-FCED-4F40-9ADF-63523A33DAA8}"/>
                </a:ext>
              </a:extLst>
            </p:cNvPr>
            <p:cNvSpPr/>
            <p:nvPr/>
          </p:nvSpPr>
          <p:spPr>
            <a:xfrm>
              <a:off x="1726990" y="2495766"/>
              <a:ext cx="104330" cy="58662"/>
            </a:xfrm>
            <a:custGeom>
              <a:avLst/>
              <a:gdLst/>
              <a:ahLst/>
              <a:cxnLst/>
              <a:rect l="l" t="t" r="r" b="b"/>
              <a:pathLst>
                <a:path w="1654" h="930" extrusionOk="0">
                  <a:moveTo>
                    <a:pt x="523" y="0"/>
                  </a:moveTo>
                  <a:cubicBezTo>
                    <a:pt x="277" y="0"/>
                    <a:pt x="50" y="135"/>
                    <a:pt x="25" y="350"/>
                  </a:cubicBezTo>
                  <a:cubicBezTo>
                    <a:pt x="0" y="495"/>
                    <a:pt x="13" y="640"/>
                    <a:pt x="73" y="773"/>
                  </a:cubicBezTo>
                  <a:cubicBezTo>
                    <a:pt x="303" y="845"/>
                    <a:pt x="532" y="894"/>
                    <a:pt x="774" y="918"/>
                  </a:cubicBezTo>
                  <a:cubicBezTo>
                    <a:pt x="841" y="926"/>
                    <a:pt x="905" y="929"/>
                    <a:pt x="966" y="929"/>
                  </a:cubicBezTo>
                  <a:cubicBezTo>
                    <a:pt x="1391" y="929"/>
                    <a:pt x="1653" y="756"/>
                    <a:pt x="1463" y="555"/>
                  </a:cubicBezTo>
                  <a:cubicBezTo>
                    <a:pt x="1306" y="410"/>
                    <a:pt x="1040" y="410"/>
                    <a:pt x="931" y="410"/>
                  </a:cubicBezTo>
                  <a:cubicBezTo>
                    <a:pt x="967" y="350"/>
                    <a:pt x="1040" y="193"/>
                    <a:pt x="822" y="72"/>
                  </a:cubicBezTo>
                  <a:cubicBezTo>
                    <a:pt x="728" y="23"/>
                    <a:pt x="624" y="0"/>
                    <a:pt x="52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2220;p60">
              <a:extLst>
                <a:ext uri="{FF2B5EF4-FFF2-40B4-BE49-F238E27FC236}">
                  <a16:creationId xmlns:a16="http://schemas.microsoft.com/office/drawing/2014/main" id="{07C88129-EC06-47F4-A837-6B2D4BCB77F5}"/>
                </a:ext>
              </a:extLst>
            </p:cNvPr>
            <p:cNvSpPr/>
            <p:nvPr/>
          </p:nvSpPr>
          <p:spPr>
            <a:xfrm>
              <a:off x="2221007" y="3192515"/>
              <a:ext cx="151008" cy="79919"/>
            </a:xfrm>
            <a:custGeom>
              <a:avLst/>
              <a:gdLst/>
              <a:ahLst/>
              <a:cxnLst/>
              <a:rect l="l" t="t" r="r" b="b"/>
              <a:pathLst>
                <a:path w="2394" h="1267" extrusionOk="0">
                  <a:moveTo>
                    <a:pt x="1197" y="1"/>
                  </a:moveTo>
                  <a:cubicBezTo>
                    <a:pt x="931" y="1"/>
                    <a:pt x="666" y="61"/>
                    <a:pt x="424" y="182"/>
                  </a:cubicBezTo>
                  <a:cubicBezTo>
                    <a:pt x="1" y="436"/>
                    <a:pt x="1" y="835"/>
                    <a:pt x="424" y="1076"/>
                  </a:cubicBezTo>
                  <a:cubicBezTo>
                    <a:pt x="666" y="1203"/>
                    <a:pt x="931" y="1267"/>
                    <a:pt x="1197" y="1267"/>
                  </a:cubicBezTo>
                  <a:cubicBezTo>
                    <a:pt x="1463" y="1267"/>
                    <a:pt x="1729" y="1203"/>
                    <a:pt x="1971" y="1076"/>
                  </a:cubicBezTo>
                  <a:cubicBezTo>
                    <a:pt x="2394" y="835"/>
                    <a:pt x="2394" y="436"/>
                    <a:pt x="1971" y="182"/>
                  </a:cubicBezTo>
                  <a:cubicBezTo>
                    <a:pt x="1729" y="61"/>
                    <a:pt x="1463" y="1"/>
                    <a:pt x="1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2221;p60">
              <a:extLst>
                <a:ext uri="{FF2B5EF4-FFF2-40B4-BE49-F238E27FC236}">
                  <a16:creationId xmlns:a16="http://schemas.microsoft.com/office/drawing/2014/main" id="{5BD476A5-FA00-4E6D-9E3A-E4732387C1CE}"/>
                </a:ext>
              </a:extLst>
            </p:cNvPr>
            <p:cNvSpPr/>
            <p:nvPr/>
          </p:nvSpPr>
          <p:spPr>
            <a:xfrm>
              <a:off x="2262196" y="3205571"/>
              <a:ext cx="89255" cy="46488"/>
            </a:xfrm>
            <a:custGeom>
              <a:avLst/>
              <a:gdLst/>
              <a:ahLst/>
              <a:cxnLst/>
              <a:rect l="l" t="t" r="r" b="b"/>
              <a:pathLst>
                <a:path w="1415" h="737" extrusionOk="0">
                  <a:moveTo>
                    <a:pt x="440" y="0"/>
                  </a:moveTo>
                  <a:cubicBezTo>
                    <a:pt x="214" y="0"/>
                    <a:pt x="3" y="140"/>
                    <a:pt x="13" y="338"/>
                  </a:cubicBezTo>
                  <a:cubicBezTo>
                    <a:pt x="0" y="458"/>
                    <a:pt x="25" y="579"/>
                    <a:pt x="97" y="688"/>
                  </a:cubicBezTo>
                  <a:cubicBezTo>
                    <a:pt x="291" y="724"/>
                    <a:pt x="496" y="736"/>
                    <a:pt x="701" y="736"/>
                  </a:cubicBezTo>
                  <a:cubicBezTo>
                    <a:pt x="1137" y="736"/>
                    <a:pt x="1415" y="531"/>
                    <a:pt x="1209" y="374"/>
                  </a:cubicBezTo>
                  <a:cubicBezTo>
                    <a:pt x="1116" y="315"/>
                    <a:pt x="1005" y="285"/>
                    <a:pt x="897" y="285"/>
                  </a:cubicBezTo>
                  <a:cubicBezTo>
                    <a:pt x="851" y="285"/>
                    <a:pt x="805" y="290"/>
                    <a:pt x="762" y="301"/>
                  </a:cubicBezTo>
                  <a:cubicBezTo>
                    <a:pt x="786" y="253"/>
                    <a:pt x="834" y="120"/>
                    <a:pt x="629" y="35"/>
                  </a:cubicBezTo>
                  <a:cubicBezTo>
                    <a:pt x="568" y="12"/>
                    <a:pt x="503" y="0"/>
                    <a:pt x="44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2222;p60">
              <a:extLst>
                <a:ext uri="{FF2B5EF4-FFF2-40B4-BE49-F238E27FC236}">
                  <a16:creationId xmlns:a16="http://schemas.microsoft.com/office/drawing/2014/main" id="{89DF5754-CE1A-4B96-9455-8E2683563B2C}"/>
                </a:ext>
              </a:extLst>
            </p:cNvPr>
            <p:cNvSpPr/>
            <p:nvPr/>
          </p:nvSpPr>
          <p:spPr>
            <a:xfrm>
              <a:off x="1818451" y="3049393"/>
              <a:ext cx="151828" cy="79919"/>
            </a:xfrm>
            <a:custGeom>
              <a:avLst/>
              <a:gdLst/>
              <a:ahLst/>
              <a:cxnLst/>
              <a:rect l="l" t="t" r="r" b="b"/>
              <a:pathLst>
                <a:path w="2407" h="1267" extrusionOk="0">
                  <a:moveTo>
                    <a:pt x="1202" y="0"/>
                  </a:moveTo>
                  <a:cubicBezTo>
                    <a:pt x="938" y="0"/>
                    <a:pt x="672" y="64"/>
                    <a:pt x="424" y="191"/>
                  </a:cubicBezTo>
                  <a:cubicBezTo>
                    <a:pt x="1" y="433"/>
                    <a:pt x="1" y="831"/>
                    <a:pt x="424" y="1085"/>
                  </a:cubicBezTo>
                  <a:cubicBezTo>
                    <a:pt x="672" y="1206"/>
                    <a:pt x="938" y="1267"/>
                    <a:pt x="1202" y="1267"/>
                  </a:cubicBezTo>
                  <a:cubicBezTo>
                    <a:pt x="1466" y="1267"/>
                    <a:pt x="1729" y="1206"/>
                    <a:pt x="1971" y="1085"/>
                  </a:cubicBezTo>
                  <a:cubicBezTo>
                    <a:pt x="2406" y="831"/>
                    <a:pt x="2394" y="433"/>
                    <a:pt x="1971" y="191"/>
                  </a:cubicBezTo>
                  <a:cubicBezTo>
                    <a:pt x="1729" y="64"/>
                    <a:pt x="1466" y="0"/>
                    <a:pt x="1202"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2223;p60">
              <a:extLst>
                <a:ext uri="{FF2B5EF4-FFF2-40B4-BE49-F238E27FC236}">
                  <a16:creationId xmlns:a16="http://schemas.microsoft.com/office/drawing/2014/main" id="{D9F5AA9F-C8DC-4552-B381-5CB657C01091}"/>
                </a:ext>
              </a:extLst>
            </p:cNvPr>
            <p:cNvSpPr/>
            <p:nvPr/>
          </p:nvSpPr>
          <p:spPr>
            <a:xfrm>
              <a:off x="1860397" y="3062576"/>
              <a:ext cx="88182" cy="46362"/>
            </a:xfrm>
            <a:custGeom>
              <a:avLst/>
              <a:gdLst/>
              <a:ahLst/>
              <a:cxnLst/>
              <a:rect l="l" t="t" r="r" b="b"/>
              <a:pathLst>
                <a:path w="1398" h="735" extrusionOk="0">
                  <a:moveTo>
                    <a:pt x="423" y="1"/>
                  </a:moveTo>
                  <a:cubicBezTo>
                    <a:pt x="199" y="1"/>
                    <a:pt x="1" y="141"/>
                    <a:pt x="1" y="344"/>
                  </a:cubicBezTo>
                  <a:cubicBezTo>
                    <a:pt x="1" y="465"/>
                    <a:pt x="25" y="586"/>
                    <a:pt x="85" y="683"/>
                  </a:cubicBezTo>
                  <a:cubicBezTo>
                    <a:pt x="254" y="713"/>
                    <a:pt x="415" y="734"/>
                    <a:pt x="581" y="734"/>
                  </a:cubicBezTo>
                  <a:cubicBezTo>
                    <a:pt x="617" y="734"/>
                    <a:pt x="653" y="733"/>
                    <a:pt x="690" y="731"/>
                  </a:cubicBezTo>
                  <a:cubicBezTo>
                    <a:pt x="702" y="732"/>
                    <a:pt x="715" y="732"/>
                    <a:pt x="727" y="732"/>
                  </a:cubicBezTo>
                  <a:cubicBezTo>
                    <a:pt x="1152" y="732"/>
                    <a:pt x="1397" y="533"/>
                    <a:pt x="1209" y="369"/>
                  </a:cubicBezTo>
                  <a:cubicBezTo>
                    <a:pt x="1108" y="309"/>
                    <a:pt x="1000" y="280"/>
                    <a:pt x="891" y="280"/>
                  </a:cubicBezTo>
                  <a:cubicBezTo>
                    <a:pt x="844" y="280"/>
                    <a:pt x="797" y="285"/>
                    <a:pt x="750" y="296"/>
                  </a:cubicBezTo>
                  <a:cubicBezTo>
                    <a:pt x="774" y="248"/>
                    <a:pt x="823" y="115"/>
                    <a:pt x="629" y="42"/>
                  </a:cubicBezTo>
                  <a:cubicBezTo>
                    <a:pt x="561" y="14"/>
                    <a:pt x="491" y="1"/>
                    <a:pt x="42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224;p60">
              <a:extLst>
                <a:ext uri="{FF2B5EF4-FFF2-40B4-BE49-F238E27FC236}">
                  <a16:creationId xmlns:a16="http://schemas.microsoft.com/office/drawing/2014/main" id="{1FCF5317-1F31-4326-B0AB-E322B2AA5868}"/>
                </a:ext>
              </a:extLst>
            </p:cNvPr>
            <p:cNvSpPr/>
            <p:nvPr/>
          </p:nvSpPr>
          <p:spPr>
            <a:xfrm>
              <a:off x="1936657" y="3322327"/>
              <a:ext cx="151008" cy="79919"/>
            </a:xfrm>
            <a:custGeom>
              <a:avLst/>
              <a:gdLst/>
              <a:ahLst/>
              <a:cxnLst/>
              <a:rect l="l" t="t" r="r" b="b"/>
              <a:pathLst>
                <a:path w="2394" h="1267" extrusionOk="0">
                  <a:moveTo>
                    <a:pt x="1197" y="1"/>
                  </a:moveTo>
                  <a:cubicBezTo>
                    <a:pt x="931" y="1"/>
                    <a:pt x="665" y="64"/>
                    <a:pt x="423" y="191"/>
                  </a:cubicBezTo>
                  <a:cubicBezTo>
                    <a:pt x="0" y="433"/>
                    <a:pt x="0" y="831"/>
                    <a:pt x="423" y="1085"/>
                  </a:cubicBezTo>
                  <a:cubicBezTo>
                    <a:pt x="665" y="1206"/>
                    <a:pt x="931" y="1267"/>
                    <a:pt x="1197" y="1267"/>
                  </a:cubicBezTo>
                  <a:cubicBezTo>
                    <a:pt x="1463" y="1267"/>
                    <a:pt x="1729" y="1206"/>
                    <a:pt x="1971" y="1085"/>
                  </a:cubicBezTo>
                  <a:cubicBezTo>
                    <a:pt x="2394" y="831"/>
                    <a:pt x="2394" y="433"/>
                    <a:pt x="1971" y="191"/>
                  </a:cubicBezTo>
                  <a:cubicBezTo>
                    <a:pt x="1729" y="64"/>
                    <a:pt x="1463" y="1"/>
                    <a:pt x="119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225;p60">
              <a:extLst>
                <a:ext uri="{FF2B5EF4-FFF2-40B4-BE49-F238E27FC236}">
                  <a16:creationId xmlns:a16="http://schemas.microsoft.com/office/drawing/2014/main" id="{E9767780-725D-4D77-B3BD-696897AD429E}"/>
                </a:ext>
              </a:extLst>
            </p:cNvPr>
            <p:cNvSpPr/>
            <p:nvPr/>
          </p:nvSpPr>
          <p:spPr>
            <a:xfrm>
              <a:off x="1977846" y="3335510"/>
              <a:ext cx="89255" cy="46425"/>
            </a:xfrm>
            <a:custGeom>
              <a:avLst/>
              <a:gdLst/>
              <a:ahLst/>
              <a:cxnLst/>
              <a:rect l="l" t="t" r="r" b="b"/>
              <a:pathLst>
                <a:path w="1415" h="736" extrusionOk="0">
                  <a:moveTo>
                    <a:pt x="427" y="1"/>
                  </a:moveTo>
                  <a:cubicBezTo>
                    <a:pt x="206" y="1"/>
                    <a:pt x="3" y="141"/>
                    <a:pt x="12" y="344"/>
                  </a:cubicBezTo>
                  <a:cubicBezTo>
                    <a:pt x="0" y="465"/>
                    <a:pt x="24" y="586"/>
                    <a:pt x="97" y="695"/>
                  </a:cubicBezTo>
                  <a:cubicBezTo>
                    <a:pt x="242" y="722"/>
                    <a:pt x="394" y="736"/>
                    <a:pt x="547" y="736"/>
                  </a:cubicBezTo>
                  <a:cubicBezTo>
                    <a:pt x="598" y="736"/>
                    <a:pt x="650" y="734"/>
                    <a:pt x="701" y="731"/>
                  </a:cubicBezTo>
                  <a:cubicBezTo>
                    <a:pt x="1136" y="731"/>
                    <a:pt x="1414" y="538"/>
                    <a:pt x="1209" y="369"/>
                  </a:cubicBezTo>
                  <a:cubicBezTo>
                    <a:pt x="1116" y="309"/>
                    <a:pt x="1005" y="280"/>
                    <a:pt x="897" y="280"/>
                  </a:cubicBezTo>
                  <a:cubicBezTo>
                    <a:pt x="851" y="280"/>
                    <a:pt x="805" y="285"/>
                    <a:pt x="762" y="296"/>
                  </a:cubicBezTo>
                  <a:cubicBezTo>
                    <a:pt x="786" y="248"/>
                    <a:pt x="834" y="115"/>
                    <a:pt x="629" y="42"/>
                  </a:cubicBezTo>
                  <a:cubicBezTo>
                    <a:pt x="564" y="14"/>
                    <a:pt x="494" y="1"/>
                    <a:pt x="42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226;p60">
              <a:extLst>
                <a:ext uri="{FF2B5EF4-FFF2-40B4-BE49-F238E27FC236}">
                  <a16:creationId xmlns:a16="http://schemas.microsoft.com/office/drawing/2014/main" id="{7C4C7D2B-2F00-40D2-A6B9-05C60D36A238}"/>
                </a:ext>
              </a:extLst>
            </p:cNvPr>
            <p:cNvSpPr/>
            <p:nvPr/>
          </p:nvSpPr>
          <p:spPr>
            <a:xfrm>
              <a:off x="2294996" y="3538681"/>
              <a:ext cx="151764" cy="79919"/>
            </a:xfrm>
            <a:custGeom>
              <a:avLst/>
              <a:gdLst/>
              <a:ahLst/>
              <a:cxnLst/>
              <a:rect l="l" t="t" r="r" b="b"/>
              <a:pathLst>
                <a:path w="2406" h="1267" extrusionOk="0">
                  <a:moveTo>
                    <a:pt x="1204" y="0"/>
                  </a:moveTo>
                  <a:cubicBezTo>
                    <a:pt x="940" y="0"/>
                    <a:pt x="677" y="61"/>
                    <a:pt x="435" y="181"/>
                  </a:cubicBezTo>
                  <a:cubicBezTo>
                    <a:pt x="0" y="435"/>
                    <a:pt x="0" y="834"/>
                    <a:pt x="435" y="1076"/>
                  </a:cubicBezTo>
                  <a:cubicBezTo>
                    <a:pt x="677" y="1203"/>
                    <a:pt x="940" y="1266"/>
                    <a:pt x="1204" y="1266"/>
                  </a:cubicBezTo>
                  <a:cubicBezTo>
                    <a:pt x="1469" y="1266"/>
                    <a:pt x="1735" y="1203"/>
                    <a:pt x="1982" y="1076"/>
                  </a:cubicBezTo>
                  <a:cubicBezTo>
                    <a:pt x="2405" y="834"/>
                    <a:pt x="2405" y="435"/>
                    <a:pt x="1982" y="181"/>
                  </a:cubicBezTo>
                  <a:cubicBezTo>
                    <a:pt x="1735" y="61"/>
                    <a:pt x="1469" y="0"/>
                    <a:pt x="120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2227;p60">
              <a:extLst>
                <a:ext uri="{FF2B5EF4-FFF2-40B4-BE49-F238E27FC236}">
                  <a16:creationId xmlns:a16="http://schemas.microsoft.com/office/drawing/2014/main" id="{8570E996-2D47-47A6-86FE-4AA002304CB9}"/>
                </a:ext>
              </a:extLst>
            </p:cNvPr>
            <p:cNvSpPr/>
            <p:nvPr/>
          </p:nvSpPr>
          <p:spPr>
            <a:xfrm>
              <a:off x="2336879" y="3551675"/>
              <a:ext cx="89318" cy="46488"/>
            </a:xfrm>
            <a:custGeom>
              <a:avLst/>
              <a:gdLst/>
              <a:ahLst/>
              <a:cxnLst/>
              <a:rect l="l" t="t" r="r" b="b"/>
              <a:pathLst>
                <a:path w="1416" h="737" extrusionOk="0">
                  <a:moveTo>
                    <a:pt x="435" y="1"/>
                  </a:moveTo>
                  <a:cubicBezTo>
                    <a:pt x="207" y="1"/>
                    <a:pt x="1" y="140"/>
                    <a:pt x="1" y="338"/>
                  </a:cubicBezTo>
                  <a:cubicBezTo>
                    <a:pt x="1" y="459"/>
                    <a:pt x="25" y="580"/>
                    <a:pt x="86" y="689"/>
                  </a:cubicBezTo>
                  <a:cubicBezTo>
                    <a:pt x="291" y="725"/>
                    <a:pt x="484" y="737"/>
                    <a:pt x="690" y="737"/>
                  </a:cubicBezTo>
                  <a:cubicBezTo>
                    <a:pt x="1137" y="737"/>
                    <a:pt x="1415" y="544"/>
                    <a:pt x="1210" y="374"/>
                  </a:cubicBezTo>
                  <a:cubicBezTo>
                    <a:pt x="1117" y="315"/>
                    <a:pt x="1006" y="285"/>
                    <a:pt x="894" y="285"/>
                  </a:cubicBezTo>
                  <a:cubicBezTo>
                    <a:pt x="846" y="285"/>
                    <a:pt x="797" y="291"/>
                    <a:pt x="750" y="302"/>
                  </a:cubicBezTo>
                  <a:cubicBezTo>
                    <a:pt x="787" y="253"/>
                    <a:pt x="823" y="121"/>
                    <a:pt x="629" y="36"/>
                  </a:cubicBezTo>
                  <a:cubicBezTo>
                    <a:pt x="566" y="12"/>
                    <a:pt x="500" y="1"/>
                    <a:pt x="43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2228;p60">
              <a:extLst>
                <a:ext uri="{FF2B5EF4-FFF2-40B4-BE49-F238E27FC236}">
                  <a16:creationId xmlns:a16="http://schemas.microsoft.com/office/drawing/2014/main" id="{0645C2CE-9F43-4B8D-B6B9-6722B83B585D}"/>
                </a:ext>
              </a:extLst>
            </p:cNvPr>
            <p:cNvSpPr/>
            <p:nvPr/>
          </p:nvSpPr>
          <p:spPr>
            <a:xfrm>
              <a:off x="2104378" y="3465449"/>
              <a:ext cx="141861" cy="81685"/>
            </a:xfrm>
            <a:custGeom>
              <a:avLst/>
              <a:gdLst/>
              <a:ahLst/>
              <a:cxnLst/>
              <a:rect l="l" t="t" r="r" b="b"/>
              <a:pathLst>
                <a:path w="2249" h="1295" extrusionOk="0">
                  <a:moveTo>
                    <a:pt x="1125" y="1"/>
                  </a:moveTo>
                  <a:cubicBezTo>
                    <a:pt x="508" y="1"/>
                    <a:pt x="0" y="291"/>
                    <a:pt x="0" y="641"/>
                  </a:cubicBezTo>
                  <a:cubicBezTo>
                    <a:pt x="0" y="1004"/>
                    <a:pt x="508" y="1294"/>
                    <a:pt x="1125" y="1294"/>
                  </a:cubicBezTo>
                  <a:cubicBezTo>
                    <a:pt x="1741" y="1294"/>
                    <a:pt x="2249" y="1004"/>
                    <a:pt x="2249" y="641"/>
                  </a:cubicBezTo>
                  <a:cubicBezTo>
                    <a:pt x="2249" y="291"/>
                    <a:pt x="1741"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229;p60">
              <a:extLst>
                <a:ext uri="{FF2B5EF4-FFF2-40B4-BE49-F238E27FC236}">
                  <a16:creationId xmlns:a16="http://schemas.microsoft.com/office/drawing/2014/main" id="{909F9522-1435-4928-A7F7-5E6CC369486E}"/>
                </a:ext>
              </a:extLst>
            </p:cNvPr>
            <p:cNvSpPr/>
            <p:nvPr/>
          </p:nvSpPr>
          <p:spPr>
            <a:xfrm>
              <a:off x="2128032" y="3488157"/>
              <a:ext cx="40433" cy="21005"/>
            </a:xfrm>
            <a:custGeom>
              <a:avLst/>
              <a:gdLst/>
              <a:ahLst/>
              <a:cxnLst/>
              <a:rect l="l" t="t" r="r" b="b"/>
              <a:pathLst>
                <a:path w="641" h="333" extrusionOk="0">
                  <a:moveTo>
                    <a:pt x="466" y="0"/>
                  </a:moveTo>
                  <a:cubicBezTo>
                    <a:pt x="426" y="0"/>
                    <a:pt x="387" y="9"/>
                    <a:pt x="351" y="28"/>
                  </a:cubicBezTo>
                  <a:lnTo>
                    <a:pt x="73" y="173"/>
                  </a:lnTo>
                  <a:cubicBezTo>
                    <a:pt x="12" y="197"/>
                    <a:pt x="0" y="257"/>
                    <a:pt x="61" y="306"/>
                  </a:cubicBezTo>
                  <a:cubicBezTo>
                    <a:pt x="97" y="324"/>
                    <a:pt x="136" y="333"/>
                    <a:pt x="175" y="333"/>
                  </a:cubicBezTo>
                  <a:cubicBezTo>
                    <a:pt x="215" y="333"/>
                    <a:pt x="254" y="324"/>
                    <a:pt x="290" y="306"/>
                  </a:cubicBezTo>
                  <a:lnTo>
                    <a:pt x="568" y="161"/>
                  </a:lnTo>
                  <a:cubicBezTo>
                    <a:pt x="641" y="136"/>
                    <a:pt x="641" y="76"/>
                    <a:pt x="580" y="28"/>
                  </a:cubicBezTo>
                  <a:cubicBezTo>
                    <a:pt x="544" y="9"/>
                    <a:pt x="505" y="0"/>
                    <a:pt x="46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230;p60">
              <a:extLst>
                <a:ext uri="{FF2B5EF4-FFF2-40B4-BE49-F238E27FC236}">
                  <a16:creationId xmlns:a16="http://schemas.microsoft.com/office/drawing/2014/main" id="{975F0129-DBF0-40AE-BFCA-36F424E64569}"/>
                </a:ext>
              </a:extLst>
            </p:cNvPr>
            <p:cNvSpPr/>
            <p:nvPr/>
          </p:nvSpPr>
          <p:spPr>
            <a:xfrm>
              <a:off x="2147838" y="3491310"/>
              <a:ext cx="70205" cy="37910"/>
            </a:xfrm>
            <a:custGeom>
              <a:avLst/>
              <a:gdLst/>
              <a:ahLst/>
              <a:cxnLst/>
              <a:rect l="l" t="t" r="r" b="b"/>
              <a:pathLst>
                <a:path w="1113" h="601" extrusionOk="0">
                  <a:moveTo>
                    <a:pt x="1005" y="1"/>
                  </a:moveTo>
                  <a:cubicBezTo>
                    <a:pt x="973" y="1"/>
                    <a:pt x="941" y="11"/>
                    <a:pt x="919" y="26"/>
                  </a:cubicBezTo>
                  <a:cubicBezTo>
                    <a:pt x="907" y="38"/>
                    <a:pt x="895" y="50"/>
                    <a:pt x="895" y="62"/>
                  </a:cubicBezTo>
                  <a:lnTo>
                    <a:pt x="786" y="62"/>
                  </a:lnTo>
                  <a:cubicBezTo>
                    <a:pt x="689" y="62"/>
                    <a:pt x="556" y="74"/>
                    <a:pt x="508" y="86"/>
                  </a:cubicBezTo>
                  <a:cubicBezTo>
                    <a:pt x="472" y="86"/>
                    <a:pt x="436" y="98"/>
                    <a:pt x="399" y="111"/>
                  </a:cubicBezTo>
                  <a:lnTo>
                    <a:pt x="375" y="123"/>
                  </a:lnTo>
                  <a:lnTo>
                    <a:pt x="37" y="292"/>
                  </a:lnTo>
                  <a:cubicBezTo>
                    <a:pt x="0" y="304"/>
                    <a:pt x="0" y="328"/>
                    <a:pt x="37" y="352"/>
                  </a:cubicBezTo>
                  <a:lnTo>
                    <a:pt x="399" y="582"/>
                  </a:lnTo>
                  <a:cubicBezTo>
                    <a:pt x="417" y="594"/>
                    <a:pt x="442" y="600"/>
                    <a:pt x="466" y="600"/>
                  </a:cubicBezTo>
                  <a:cubicBezTo>
                    <a:pt x="490" y="600"/>
                    <a:pt x="514" y="594"/>
                    <a:pt x="532" y="582"/>
                  </a:cubicBezTo>
                  <a:cubicBezTo>
                    <a:pt x="544" y="570"/>
                    <a:pt x="556" y="558"/>
                    <a:pt x="569" y="546"/>
                  </a:cubicBezTo>
                  <a:cubicBezTo>
                    <a:pt x="587" y="552"/>
                    <a:pt x="605" y="555"/>
                    <a:pt x="623" y="555"/>
                  </a:cubicBezTo>
                  <a:cubicBezTo>
                    <a:pt x="641" y="555"/>
                    <a:pt x="659" y="552"/>
                    <a:pt x="677" y="546"/>
                  </a:cubicBezTo>
                  <a:cubicBezTo>
                    <a:pt x="689" y="534"/>
                    <a:pt x="701" y="522"/>
                    <a:pt x="714" y="509"/>
                  </a:cubicBezTo>
                  <a:cubicBezTo>
                    <a:pt x="724" y="513"/>
                    <a:pt x="735" y="514"/>
                    <a:pt x="745" y="514"/>
                  </a:cubicBezTo>
                  <a:cubicBezTo>
                    <a:pt x="771" y="514"/>
                    <a:pt x="797" y="506"/>
                    <a:pt x="822" y="497"/>
                  </a:cubicBezTo>
                  <a:cubicBezTo>
                    <a:pt x="847" y="485"/>
                    <a:pt x="859" y="461"/>
                    <a:pt x="847" y="437"/>
                  </a:cubicBezTo>
                  <a:lnTo>
                    <a:pt x="847" y="437"/>
                  </a:lnTo>
                  <a:cubicBezTo>
                    <a:pt x="862" y="442"/>
                    <a:pt x="877" y="445"/>
                    <a:pt x="892" y="445"/>
                  </a:cubicBezTo>
                  <a:cubicBezTo>
                    <a:pt x="915" y="445"/>
                    <a:pt x="939" y="439"/>
                    <a:pt x="967" y="425"/>
                  </a:cubicBezTo>
                  <a:cubicBezTo>
                    <a:pt x="1004" y="401"/>
                    <a:pt x="1016" y="364"/>
                    <a:pt x="967" y="340"/>
                  </a:cubicBezTo>
                  <a:lnTo>
                    <a:pt x="762" y="207"/>
                  </a:lnTo>
                  <a:cubicBezTo>
                    <a:pt x="786" y="207"/>
                    <a:pt x="895" y="195"/>
                    <a:pt x="919" y="183"/>
                  </a:cubicBezTo>
                  <a:cubicBezTo>
                    <a:pt x="955" y="183"/>
                    <a:pt x="979" y="171"/>
                    <a:pt x="1004" y="159"/>
                  </a:cubicBezTo>
                  <a:cubicBezTo>
                    <a:pt x="1028" y="147"/>
                    <a:pt x="1052" y="123"/>
                    <a:pt x="1076" y="98"/>
                  </a:cubicBezTo>
                  <a:cubicBezTo>
                    <a:pt x="1100" y="74"/>
                    <a:pt x="1112" y="38"/>
                    <a:pt x="1064" y="14"/>
                  </a:cubicBezTo>
                  <a:cubicBezTo>
                    <a:pt x="1046" y="5"/>
                    <a:pt x="1025" y="1"/>
                    <a:pt x="100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231;p60">
              <a:extLst>
                <a:ext uri="{FF2B5EF4-FFF2-40B4-BE49-F238E27FC236}">
                  <a16:creationId xmlns:a16="http://schemas.microsoft.com/office/drawing/2014/main" id="{6D8C8F8B-B75D-4C69-BA48-151D78591306}"/>
                </a:ext>
              </a:extLst>
            </p:cNvPr>
            <p:cNvSpPr/>
            <p:nvPr/>
          </p:nvSpPr>
          <p:spPr>
            <a:xfrm>
              <a:off x="1938171" y="3181855"/>
              <a:ext cx="141104" cy="81622"/>
            </a:xfrm>
            <a:custGeom>
              <a:avLst/>
              <a:gdLst/>
              <a:ahLst/>
              <a:cxnLst/>
              <a:rect l="l" t="t" r="r" b="b"/>
              <a:pathLst>
                <a:path w="2237" h="1294" extrusionOk="0">
                  <a:moveTo>
                    <a:pt x="1125" y="1"/>
                  </a:moveTo>
                  <a:cubicBezTo>
                    <a:pt x="508" y="1"/>
                    <a:pt x="1" y="291"/>
                    <a:pt x="1" y="653"/>
                  </a:cubicBezTo>
                  <a:cubicBezTo>
                    <a:pt x="1" y="1004"/>
                    <a:pt x="508" y="1294"/>
                    <a:pt x="1125" y="1294"/>
                  </a:cubicBezTo>
                  <a:cubicBezTo>
                    <a:pt x="1741" y="1294"/>
                    <a:pt x="2237" y="1004"/>
                    <a:pt x="2237" y="653"/>
                  </a:cubicBezTo>
                  <a:cubicBezTo>
                    <a:pt x="2237" y="291"/>
                    <a:pt x="1741" y="1"/>
                    <a:pt x="11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232;p60">
              <a:extLst>
                <a:ext uri="{FF2B5EF4-FFF2-40B4-BE49-F238E27FC236}">
                  <a16:creationId xmlns:a16="http://schemas.microsoft.com/office/drawing/2014/main" id="{E3D9507F-9E26-4DF2-A9EC-935D277F8FBB}"/>
                </a:ext>
              </a:extLst>
            </p:cNvPr>
            <p:cNvSpPr/>
            <p:nvPr/>
          </p:nvSpPr>
          <p:spPr>
            <a:xfrm>
              <a:off x="1962582" y="3204562"/>
              <a:ext cx="40433" cy="21446"/>
            </a:xfrm>
            <a:custGeom>
              <a:avLst/>
              <a:gdLst/>
              <a:ahLst/>
              <a:cxnLst/>
              <a:rect l="l" t="t" r="r" b="b"/>
              <a:pathLst>
                <a:path w="641" h="340" extrusionOk="0">
                  <a:moveTo>
                    <a:pt x="455" y="0"/>
                  </a:moveTo>
                  <a:cubicBezTo>
                    <a:pt x="414" y="0"/>
                    <a:pt x="375" y="9"/>
                    <a:pt x="339" y="27"/>
                  </a:cubicBezTo>
                  <a:lnTo>
                    <a:pt x="73" y="172"/>
                  </a:lnTo>
                  <a:cubicBezTo>
                    <a:pt x="0" y="209"/>
                    <a:pt x="0" y="269"/>
                    <a:pt x="61" y="305"/>
                  </a:cubicBezTo>
                  <a:cubicBezTo>
                    <a:pt x="103" y="326"/>
                    <a:pt x="149" y="339"/>
                    <a:pt x="195" y="339"/>
                  </a:cubicBezTo>
                  <a:cubicBezTo>
                    <a:pt x="228" y="339"/>
                    <a:pt x="260" y="333"/>
                    <a:pt x="290" y="317"/>
                  </a:cubicBezTo>
                  <a:lnTo>
                    <a:pt x="568" y="160"/>
                  </a:lnTo>
                  <a:cubicBezTo>
                    <a:pt x="629" y="124"/>
                    <a:pt x="641" y="64"/>
                    <a:pt x="580" y="27"/>
                  </a:cubicBezTo>
                  <a:cubicBezTo>
                    <a:pt x="538" y="9"/>
                    <a:pt x="496" y="0"/>
                    <a:pt x="45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233;p60">
              <a:extLst>
                <a:ext uri="{FF2B5EF4-FFF2-40B4-BE49-F238E27FC236}">
                  <a16:creationId xmlns:a16="http://schemas.microsoft.com/office/drawing/2014/main" id="{1F28E6F7-7BDA-4148-B90C-9D603F32E7B2}"/>
                </a:ext>
              </a:extLst>
            </p:cNvPr>
            <p:cNvSpPr/>
            <p:nvPr/>
          </p:nvSpPr>
          <p:spPr>
            <a:xfrm>
              <a:off x="1981631" y="3208095"/>
              <a:ext cx="69448" cy="37468"/>
            </a:xfrm>
            <a:custGeom>
              <a:avLst/>
              <a:gdLst/>
              <a:ahLst/>
              <a:cxnLst/>
              <a:rect l="l" t="t" r="r" b="b"/>
              <a:pathLst>
                <a:path w="1101" h="594" extrusionOk="0">
                  <a:moveTo>
                    <a:pt x="1000" y="0"/>
                  </a:moveTo>
                  <a:cubicBezTo>
                    <a:pt x="970" y="0"/>
                    <a:pt x="942" y="9"/>
                    <a:pt x="919" y="32"/>
                  </a:cubicBezTo>
                  <a:cubicBezTo>
                    <a:pt x="907" y="32"/>
                    <a:pt x="895" y="44"/>
                    <a:pt x="883" y="56"/>
                  </a:cubicBezTo>
                  <a:lnTo>
                    <a:pt x="774" y="56"/>
                  </a:lnTo>
                  <a:cubicBezTo>
                    <a:pt x="677" y="56"/>
                    <a:pt x="544" y="68"/>
                    <a:pt x="496" y="80"/>
                  </a:cubicBezTo>
                  <a:cubicBezTo>
                    <a:pt x="460" y="80"/>
                    <a:pt x="424" y="92"/>
                    <a:pt x="387" y="104"/>
                  </a:cubicBezTo>
                  <a:lnTo>
                    <a:pt x="363" y="116"/>
                  </a:lnTo>
                  <a:lnTo>
                    <a:pt x="25" y="286"/>
                  </a:lnTo>
                  <a:cubicBezTo>
                    <a:pt x="0" y="310"/>
                    <a:pt x="0" y="334"/>
                    <a:pt x="25" y="346"/>
                  </a:cubicBezTo>
                  <a:lnTo>
                    <a:pt x="387" y="576"/>
                  </a:lnTo>
                  <a:cubicBezTo>
                    <a:pt x="405" y="588"/>
                    <a:pt x="430" y="594"/>
                    <a:pt x="454" y="594"/>
                  </a:cubicBezTo>
                  <a:cubicBezTo>
                    <a:pt x="478" y="594"/>
                    <a:pt x="502" y="588"/>
                    <a:pt x="520" y="576"/>
                  </a:cubicBezTo>
                  <a:cubicBezTo>
                    <a:pt x="544" y="576"/>
                    <a:pt x="544" y="564"/>
                    <a:pt x="556" y="551"/>
                  </a:cubicBezTo>
                  <a:cubicBezTo>
                    <a:pt x="567" y="555"/>
                    <a:pt x="578" y="556"/>
                    <a:pt x="588" y="556"/>
                  </a:cubicBezTo>
                  <a:cubicBezTo>
                    <a:pt x="614" y="556"/>
                    <a:pt x="640" y="548"/>
                    <a:pt x="665" y="539"/>
                  </a:cubicBezTo>
                  <a:cubicBezTo>
                    <a:pt x="677" y="539"/>
                    <a:pt x="689" y="515"/>
                    <a:pt x="702" y="503"/>
                  </a:cubicBezTo>
                  <a:cubicBezTo>
                    <a:pt x="712" y="507"/>
                    <a:pt x="723" y="508"/>
                    <a:pt x="733" y="508"/>
                  </a:cubicBezTo>
                  <a:cubicBezTo>
                    <a:pt x="759" y="508"/>
                    <a:pt x="785" y="500"/>
                    <a:pt x="810" y="491"/>
                  </a:cubicBezTo>
                  <a:cubicBezTo>
                    <a:pt x="847" y="479"/>
                    <a:pt x="859" y="455"/>
                    <a:pt x="847" y="431"/>
                  </a:cubicBezTo>
                  <a:lnTo>
                    <a:pt x="847" y="431"/>
                  </a:lnTo>
                  <a:cubicBezTo>
                    <a:pt x="862" y="436"/>
                    <a:pt x="877" y="439"/>
                    <a:pt x="892" y="439"/>
                  </a:cubicBezTo>
                  <a:cubicBezTo>
                    <a:pt x="915" y="439"/>
                    <a:pt x="939" y="433"/>
                    <a:pt x="967" y="418"/>
                  </a:cubicBezTo>
                  <a:cubicBezTo>
                    <a:pt x="1004" y="406"/>
                    <a:pt x="1004" y="358"/>
                    <a:pt x="967" y="334"/>
                  </a:cubicBezTo>
                  <a:lnTo>
                    <a:pt x="762" y="201"/>
                  </a:lnTo>
                  <a:cubicBezTo>
                    <a:pt x="774" y="201"/>
                    <a:pt x="883" y="189"/>
                    <a:pt x="919" y="177"/>
                  </a:cubicBezTo>
                  <a:cubicBezTo>
                    <a:pt x="943" y="177"/>
                    <a:pt x="967" y="165"/>
                    <a:pt x="992" y="153"/>
                  </a:cubicBezTo>
                  <a:cubicBezTo>
                    <a:pt x="1028" y="141"/>
                    <a:pt x="1052" y="116"/>
                    <a:pt x="1064" y="92"/>
                  </a:cubicBezTo>
                  <a:cubicBezTo>
                    <a:pt x="1088" y="68"/>
                    <a:pt x="1100" y="32"/>
                    <a:pt x="1052" y="8"/>
                  </a:cubicBezTo>
                  <a:cubicBezTo>
                    <a:pt x="1034" y="3"/>
                    <a:pt x="1017" y="0"/>
                    <a:pt x="1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234;p60">
              <a:extLst>
                <a:ext uri="{FF2B5EF4-FFF2-40B4-BE49-F238E27FC236}">
                  <a16:creationId xmlns:a16="http://schemas.microsoft.com/office/drawing/2014/main" id="{5880A88C-5D3C-4A1A-8AA3-FBC2E176F692}"/>
                </a:ext>
              </a:extLst>
            </p:cNvPr>
            <p:cNvSpPr/>
            <p:nvPr/>
          </p:nvSpPr>
          <p:spPr>
            <a:xfrm>
              <a:off x="1647703" y="3177881"/>
              <a:ext cx="157126" cy="81370"/>
            </a:xfrm>
            <a:custGeom>
              <a:avLst/>
              <a:gdLst/>
              <a:ahLst/>
              <a:cxnLst/>
              <a:rect l="l" t="t" r="r" b="b"/>
              <a:pathLst>
                <a:path w="2491" h="1290" extrusionOk="0">
                  <a:moveTo>
                    <a:pt x="1245" y="1"/>
                  </a:moveTo>
                  <a:cubicBezTo>
                    <a:pt x="990" y="1"/>
                    <a:pt x="735" y="58"/>
                    <a:pt x="496" y="172"/>
                  </a:cubicBezTo>
                  <a:cubicBezTo>
                    <a:pt x="37" y="402"/>
                    <a:pt x="0" y="813"/>
                    <a:pt x="411" y="1079"/>
                  </a:cubicBezTo>
                  <a:cubicBezTo>
                    <a:pt x="668" y="1220"/>
                    <a:pt x="955" y="1290"/>
                    <a:pt x="1244" y="1290"/>
                  </a:cubicBezTo>
                  <a:cubicBezTo>
                    <a:pt x="1499" y="1290"/>
                    <a:pt x="1756" y="1235"/>
                    <a:pt x="1995" y="1127"/>
                  </a:cubicBezTo>
                  <a:cubicBezTo>
                    <a:pt x="2454" y="885"/>
                    <a:pt x="2490" y="474"/>
                    <a:pt x="2079" y="221"/>
                  </a:cubicBezTo>
                  <a:cubicBezTo>
                    <a:pt x="1817" y="74"/>
                    <a:pt x="1531" y="1"/>
                    <a:pt x="124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35;p60">
              <a:extLst>
                <a:ext uri="{FF2B5EF4-FFF2-40B4-BE49-F238E27FC236}">
                  <a16:creationId xmlns:a16="http://schemas.microsoft.com/office/drawing/2014/main" id="{06080302-EF0E-41A8-AD7E-6CB9D90729B6}"/>
                </a:ext>
              </a:extLst>
            </p:cNvPr>
            <p:cNvSpPr/>
            <p:nvPr/>
          </p:nvSpPr>
          <p:spPr>
            <a:xfrm>
              <a:off x="1679746" y="3199958"/>
              <a:ext cx="39676" cy="21005"/>
            </a:xfrm>
            <a:custGeom>
              <a:avLst/>
              <a:gdLst/>
              <a:ahLst/>
              <a:cxnLst/>
              <a:rect l="l" t="t" r="r" b="b"/>
              <a:pathLst>
                <a:path w="629" h="333" extrusionOk="0">
                  <a:moveTo>
                    <a:pt x="455" y="1"/>
                  </a:moveTo>
                  <a:cubicBezTo>
                    <a:pt x="414" y="1"/>
                    <a:pt x="375" y="10"/>
                    <a:pt x="339" y="28"/>
                  </a:cubicBezTo>
                  <a:lnTo>
                    <a:pt x="73" y="173"/>
                  </a:lnTo>
                  <a:cubicBezTo>
                    <a:pt x="0" y="209"/>
                    <a:pt x="0" y="270"/>
                    <a:pt x="61" y="306"/>
                  </a:cubicBezTo>
                  <a:cubicBezTo>
                    <a:pt x="97" y="324"/>
                    <a:pt x="136" y="333"/>
                    <a:pt x="175" y="333"/>
                  </a:cubicBezTo>
                  <a:cubicBezTo>
                    <a:pt x="215" y="333"/>
                    <a:pt x="254" y="324"/>
                    <a:pt x="290" y="306"/>
                  </a:cubicBezTo>
                  <a:lnTo>
                    <a:pt x="556" y="173"/>
                  </a:lnTo>
                  <a:cubicBezTo>
                    <a:pt x="629" y="137"/>
                    <a:pt x="629" y="76"/>
                    <a:pt x="580" y="28"/>
                  </a:cubicBezTo>
                  <a:cubicBezTo>
                    <a:pt x="538" y="10"/>
                    <a:pt x="496" y="1"/>
                    <a:pt x="4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36;p60">
              <a:extLst>
                <a:ext uri="{FF2B5EF4-FFF2-40B4-BE49-F238E27FC236}">
                  <a16:creationId xmlns:a16="http://schemas.microsoft.com/office/drawing/2014/main" id="{6919F898-FF14-4684-9E52-5A2C7F53C577}"/>
                </a:ext>
              </a:extLst>
            </p:cNvPr>
            <p:cNvSpPr/>
            <p:nvPr/>
          </p:nvSpPr>
          <p:spPr>
            <a:xfrm>
              <a:off x="1698038" y="3203490"/>
              <a:ext cx="70205" cy="37720"/>
            </a:xfrm>
            <a:custGeom>
              <a:avLst/>
              <a:gdLst/>
              <a:ahLst/>
              <a:cxnLst/>
              <a:rect l="l" t="t" r="r" b="b"/>
              <a:pathLst>
                <a:path w="1113" h="598" extrusionOk="0">
                  <a:moveTo>
                    <a:pt x="1011" y="1"/>
                  </a:moveTo>
                  <a:cubicBezTo>
                    <a:pt x="980" y="1"/>
                    <a:pt x="949" y="9"/>
                    <a:pt x="919" y="32"/>
                  </a:cubicBezTo>
                  <a:cubicBezTo>
                    <a:pt x="919" y="44"/>
                    <a:pt x="907" y="44"/>
                    <a:pt x="895" y="56"/>
                  </a:cubicBezTo>
                  <a:cubicBezTo>
                    <a:pt x="858" y="56"/>
                    <a:pt x="822" y="68"/>
                    <a:pt x="786" y="68"/>
                  </a:cubicBezTo>
                  <a:cubicBezTo>
                    <a:pt x="689" y="68"/>
                    <a:pt x="556" y="68"/>
                    <a:pt x="508" y="81"/>
                  </a:cubicBezTo>
                  <a:cubicBezTo>
                    <a:pt x="472" y="81"/>
                    <a:pt x="435" y="93"/>
                    <a:pt x="399" y="105"/>
                  </a:cubicBezTo>
                  <a:lnTo>
                    <a:pt x="375" y="117"/>
                  </a:lnTo>
                  <a:lnTo>
                    <a:pt x="36" y="286"/>
                  </a:lnTo>
                  <a:cubicBezTo>
                    <a:pt x="12" y="310"/>
                    <a:pt x="0" y="334"/>
                    <a:pt x="36" y="359"/>
                  </a:cubicBezTo>
                  <a:lnTo>
                    <a:pt x="399" y="588"/>
                  </a:lnTo>
                  <a:cubicBezTo>
                    <a:pt x="423" y="594"/>
                    <a:pt x="447" y="597"/>
                    <a:pt x="472" y="597"/>
                  </a:cubicBezTo>
                  <a:cubicBezTo>
                    <a:pt x="496" y="597"/>
                    <a:pt x="520" y="594"/>
                    <a:pt x="544" y="588"/>
                  </a:cubicBezTo>
                  <a:cubicBezTo>
                    <a:pt x="556" y="576"/>
                    <a:pt x="568" y="564"/>
                    <a:pt x="568" y="552"/>
                  </a:cubicBezTo>
                  <a:cubicBezTo>
                    <a:pt x="583" y="557"/>
                    <a:pt x="598" y="560"/>
                    <a:pt x="613" y="560"/>
                  </a:cubicBezTo>
                  <a:cubicBezTo>
                    <a:pt x="635" y="560"/>
                    <a:pt x="656" y="554"/>
                    <a:pt x="677" y="540"/>
                  </a:cubicBezTo>
                  <a:cubicBezTo>
                    <a:pt x="701" y="540"/>
                    <a:pt x="701" y="528"/>
                    <a:pt x="713" y="504"/>
                  </a:cubicBezTo>
                  <a:cubicBezTo>
                    <a:pt x="728" y="509"/>
                    <a:pt x="743" y="512"/>
                    <a:pt x="758" y="512"/>
                  </a:cubicBezTo>
                  <a:cubicBezTo>
                    <a:pt x="780" y="512"/>
                    <a:pt x="801" y="506"/>
                    <a:pt x="822" y="491"/>
                  </a:cubicBezTo>
                  <a:cubicBezTo>
                    <a:pt x="858" y="479"/>
                    <a:pt x="870" y="455"/>
                    <a:pt x="858" y="431"/>
                  </a:cubicBezTo>
                  <a:lnTo>
                    <a:pt x="858" y="431"/>
                  </a:lnTo>
                  <a:cubicBezTo>
                    <a:pt x="876" y="437"/>
                    <a:pt x="895" y="440"/>
                    <a:pt x="913" y="440"/>
                  </a:cubicBezTo>
                  <a:cubicBezTo>
                    <a:pt x="931" y="440"/>
                    <a:pt x="949" y="437"/>
                    <a:pt x="967" y="431"/>
                  </a:cubicBezTo>
                  <a:cubicBezTo>
                    <a:pt x="1015" y="407"/>
                    <a:pt x="1015" y="359"/>
                    <a:pt x="979" y="334"/>
                  </a:cubicBezTo>
                  <a:lnTo>
                    <a:pt x="774" y="214"/>
                  </a:lnTo>
                  <a:cubicBezTo>
                    <a:pt x="798" y="214"/>
                    <a:pt x="895" y="189"/>
                    <a:pt x="931" y="189"/>
                  </a:cubicBezTo>
                  <a:cubicBezTo>
                    <a:pt x="955" y="177"/>
                    <a:pt x="979" y="165"/>
                    <a:pt x="1003" y="153"/>
                  </a:cubicBezTo>
                  <a:cubicBezTo>
                    <a:pt x="1040" y="141"/>
                    <a:pt x="1064" y="117"/>
                    <a:pt x="1076" y="105"/>
                  </a:cubicBezTo>
                  <a:cubicBezTo>
                    <a:pt x="1100" y="68"/>
                    <a:pt x="1112" y="32"/>
                    <a:pt x="1064" y="8"/>
                  </a:cubicBezTo>
                  <a:cubicBezTo>
                    <a:pt x="1046" y="4"/>
                    <a:pt x="1028" y="1"/>
                    <a:pt x="101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237;p60">
              <a:extLst>
                <a:ext uri="{FF2B5EF4-FFF2-40B4-BE49-F238E27FC236}">
                  <a16:creationId xmlns:a16="http://schemas.microsoft.com/office/drawing/2014/main" id="{B66A8FDB-96A2-41DE-A7F9-07D02784AC67}"/>
                </a:ext>
              </a:extLst>
            </p:cNvPr>
            <p:cNvSpPr/>
            <p:nvPr/>
          </p:nvSpPr>
          <p:spPr>
            <a:xfrm>
              <a:off x="1236758" y="2891322"/>
              <a:ext cx="158640" cy="82505"/>
            </a:xfrm>
            <a:custGeom>
              <a:avLst/>
              <a:gdLst/>
              <a:ahLst/>
              <a:cxnLst/>
              <a:rect l="l" t="t" r="r" b="b"/>
              <a:pathLst>
                <a:path w="2515" h="1308" extrusionOk="0">
                  <a:moveTo>
                    <a:pt x="1142" y="0"/>
                  </a:moveTo>
                  <a:cubicBezTo>
                    <a:pt x="946" y="0"/>
                    <a:pt x="748" y="33"/>
                    <a:pt x="557" y="98"/>
                  </a:cubicBezTo>
                  <a:cubicBezTo>
                    <a:pt x="73" y="291"/>
                    <a:pt x="1" y="702"/>
                    <a:pt x="387" y="1005"/>
                  </a:cubicBezTo>
                  <a:cubicBezTo>
                    <a:pt x="681" y="1206"/>
                    <a:pt x="1025" y="1308"/>
                    <a:pt x="1373" y="1308"/>
                  </a:cubicBezTo>
                  <a:cubicBezTo>
                    <a:pt x="1569" y="1308"/>
                    <a:pt x="1767" y="1275"/>
                    <a:pt x="1959" y="1210"/>
                  </a:cubicBezTo>
                  <a:cubicBezTo>
                    <a:pt x="2442" y="1017"/>
                    <a:pt x="2515" y="618"/>
                    <a:pt x="2128" y="304"/>
                  </a:cubicBezTo>
                  <a:cubicBezTo>
                    <a:pt x="1834" y="103"/>
                    <a:pt x="1491" y="0"/>
                    <a:pt x="114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8;p60">
              <a:extLst>
                <a:ext uri="{FF2B5EF4-FFF2-40B4-BE49-F238E27FC236}">
                  <a16:creationId xmlns:a16="http://schemas.microsoft.com/office/drawing/2014/main" id="{B2082CD4-FA89-4B5F-B4EA-C8412F6E410E}"/>
                </a:ext>
              </a:extLst>
            </p:cNvPr>
            <p:cNvSpPr/>
            <p:nvPr/>
          </p:nvSpPr>
          <p:spPr>
            <a:xfrm>
              <a:off x="1269558" y="2912894"/>
              <a:ext cx="41253" cy="19743"/>
            </a:xfrm>
            <a:custGeom>
              <a:avLst/>
              <a:gdLst/>
              <a:ahLst/>
              <a:cxnLst/>
              <a:rect l="l" t="t" r="r" b="b"/>
              <a:pathLst>
                <a:path w="654" h="313" extrusionOk="0">
                  <a:moveTo>
                    <a:pt x="465" y="1"/>
                  </a:moveTo>
                  <a:cubicBezTo>
                    <a:pt x="434" y="1"/>
                    <a:pt x="404" y="8"/>
                    <a:pt x="375" y="22"/>
                  </a:cubicBezTo>
                  <a:lnTo>
                    <a:pt x="85" y="131"/>
                  </a:lnTo>
                  <a:cubicBezTo>
                    <a:pt x="12" y="167"/>
                    <a:pt x="0" y="215"/>
                    <a:pt x="61" y="264"/>
                  </a:cubicBezTo>
                  <a:cubicBezTo>
                    <a:pt x="101" y="296"/>
                    <a:pt x="158" y="312"/>
                    <a:pt x="212" y="312"/>
                  </a:cubicBezTo>
                  <a:cubicBezTo>
                    <a:pt x="239" y="312"/>
                    <a:pt x="266" y="308"/>
                    <a:pt x="290" y="300"/>
                  </a:cubicBezTo>
                  <a:lnTo>
                    <a:pt x="581" y="179"/>
                  </a:lnTo>
                  <a:cubicBezTo>
                    <a:pt x="641" y="155"/>
                    <a:pt x="653" y="95"/>
                    <a:pt x="605" y="46"/>
                  </a:cubicBezTo>
                  <a:cubicBezTo>
                    <a:pt x="561" y="17"/>
                    <a:pt x="512"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39;p60">
              <a:extLst>
                <a:ext uri="{FF2B5EF4-FFF2-40B4-BE49-F238E27FC236}">
                  <a16:creationId xmlns:a16="http://schemas.microsoft.com/office/drawing/2014/main" id="{F53D720A-06EC-4DD1-8236-4914E60A7029}"/>
                </a:ext>
              </a:extLst>
            </p:cNvPr>
            <p:cNvSpPr/>
            <p:nvPr/>
          </p:nvSpPr>
          <p:spPr>
            <a:xfrm>
              <a:off x="1288607" y="2921473"/>
              <a:ext cx="70962" cy="34440"/>
            </a:xfrm>
            <a:custGeom>
              <a:avLst/>
              <a:gdLst/>
              <a:ahLst/>
              <a:cxnLst/>
              <a:rect l="l" t="t" r="r" b="b"/>
              <a:pathLst>
                <a:path w="1125" h="546" extrusionOk="0">
                  <a:moveTo>
                    <a:pt x="1016" y="1"/>
                  </a:moveTo>
                  <a:cubicBezTo>
                    <a:pt x="992" y="1"/>
                    <a:pt x="968" y="7"/>
                    <a:pt x="943" y="19"/>
                  </a:cubicBezTo>
                  <a:cubicBezTo>
                    <a:pt x="931" y="31"/>
                    <a:pt x="919" y="43"/>
                    <a:pt x="907" y="43"/>
                  </a:cubicBezTo>
                  <a:lnTo>
                    <a:pt x="798" y="43"/>
                  </a:lnTo>
                  <a:cubicBezTo>
                    <a:pt x="702" y="43"/>
                    <a:pt x="569" y="31"/>
                    <a:pt x="532" y="31"/>
                  </a:cubicBezTo>
                  <a:cubicBezTo>
                    <a:pt x="484" y="31"/>
                    <a:pt x="448" y="43"/>
                    <a:pt x="412" y="55"/>
                  </a:cubicBezTo>
                  <a:lnTo>
                    <a:pt x="387" y="55"/>
                  </a:lnTo>
                  <a:lnTo>
                    <a:pt x="37" y="188"/>
                  </a:lnTo>
                  <a:cubicBezTo>
                    <a:pt x="1" y="200"/>
                    <a:pt x="1" y="237"/>
                    <a:pt x="25" y="249"/>
                  </a:cubicBezTo>
                  <a:lnTo>
                    <a:pt x="363" y="515"/>
                  </a:lnTo>
                  <a:cubicBezTo>
                    <a:pt x="386" y="538"/>
                    <a:pt x="414" y="546"/>
                    <a:pt x="444" y="546"/>
                  </a:cubicBezTo>
                  <a:cubicBezTo>
                    <a:pt x="461" y="546"/>
                    <a:pt x="478" y="543"/>
                    <a:pt x="496" y="539"/>
                  </a:cubicBezTo>
                  <a:cubicBezTo>
                    <a:pt x="508" y="527"/>
                    <a:pt x="520" y="515"/>
                    <a:pt x="532" y="502"/>
                  </a:cubicBezTo>
                  <a:cubicBezTo>
                    <a:pt x="551" y="508"/>
                    <a:pt x="569" y="512"/>
                    <a:pt x="587" y="512"/>
                  </a:cubicBezTo>
                  <a:cubicBezTo>
                    <a:pt x="605" y="512"/>
                    <a:pt x="623" y="508"/>
                    <a:pt x="641" y="502"/>
                  </a:cubicBezTo>
                  <a:cubicBezTo>
                    <a:pt x="665" y="502"/>
                    <a:pt x="677" y="490"/>
                    <a:pt x="677" y="478"/>
                  </a:cubicBezTo>
                  <a:cubicBezTo>
                    <a:pt x="696" y="484"/>
                    <a:pt x="714" y="487"/>
                    <a:pt x="732" y="487"/>
                  </a:cubicBezTo>
                  <a:cubicBezTo>
                    <a:pt x="750" y="487"/>
                    <a:pt x="768" y="484"/>
                    <a:pt x="786" y="478"/>
                  </a:cubicBezTo>
                  <a:cubicBezTo>
                    <a:pt x="822" y="466"/>
                    <a:pt x="835" y="442"/>
                    <a:pt x="822" y="418"/>
                  </a:cubicBezTo>
                  <a:lnTo>
                    <a:pt x="822" y="418"/>
                  </a:lnTo>
                  <a:cubicBezTo>
                    <a:pt x="841" y="424"/>
                    <a:pt x="862" y="427"/>
                    <a:pt x="883" y="427"/>
                  </a:cubicBezTo>
                  <a:cubicBezTo>
                    <a:pt x="904" y="427"/>
                    <a:pt x="925" y="424"/>
                    <a:pt x="943" y="418"/>
                  </a:cubicBezTo>
                  <a:cubicBezTo>
                    <a:pt x="992" y="394"/>
                    <a:pt x="992" y="357"/>
                    <a:pt x="955" y="333"/>
                  </a:cubicBezTo>
                  <a:lnTo>
                    <a:pt x="762" y="176"/>
                  </a:lnTo>
                  <a:lnTo>
                    <a:pt x="931" y="176"/>
                  </a:lnTo>
                  <a:cubicBezTo>
                    <a:pt x="955" y="176"/>
                    <a:pt x="980" y="176"/>
                    <a:pt x="1016" y="164"/>
                  </a:cubicBezTo>
                  <a:cubicBezTo>
                    <a:pt x="1040" y="152"/>
                    <a:pt x="1064" y="128"/>
                    <a:pt x="1088" y="116"/>
                  </a:cubicBezTo>
                  <a:cubicBezTo>
                    <a:pt x="1113" y="91"/>
                    <a:pt x="1125" y="55"/>
                    <a:pt x="1088" y="19"/>
                  </a:cubicBezTo>
                  <a:cubicBezTo>
                    <a:pt x="1064" y="7"/>
                    <a:pt x="1040" y="1"/>
                    <a:pt x="101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240;p60">
              <a:extLst>
                <a:ext uri="{FF2B5EF4-FFF2-40B4-BE49-F238E27FC236}">
                  <a16:creationId xmlns:a16="http://schemas.microsoft.com/office/drawing/2014/main" id="{316928CA-1A0F-4FFC-BB66-8ED1A2CCEB8E}"/>
                </a:ext>
              </a:extLst>
            </p:cNvPr>
            <p:cNvSpPr/>
            <p:nvPr/>
          </p:nvSpPr>
          <p:spPr>
            <a:xfrm>
              <a:off x="2047987" y="3014007"/>
              <a:ext cx="157063" cy="81307"/>
            </a:xfrm>
            <a:custGeom>
              <a:avLst/>
              <a:gdLst/>
              <a:ahLst/>
              <a:cxnLst/>
              <a:rect l="l" t="t" r="r" b="b"/>
              <a:pathLst>
                <a:path w="2490" h="1289" extrusionOk="0">
                  <a:moveTo>
                    <a:pt x="1245" y="0"/>
                  </a:moveTo>
                  <a:cubicBezTo>
                    <a:pt x="990" y="0"/>
                    <a:pt x="735" y="58"/>
                    <a:pt x="496" y="172"/>
                  </a:cubicBezTo>
                  <a:cubicBezTo>
                    <a:pt x="36" y="401"/>
                    <a:pt x="0" y="812"/>
                    <a:pt x="411" y="1078"/>
                  </a:cubicBezTo>
                  <a:cubicBezTo>
                    <a:pt x="674" y="1219"/>
                    <a:pt x="961" y="1289"/>
                    <a:pt x="1248" y="1289"/>
                  </a:cubicBezTo>
                  <a:cubicBezTo>
                    <a:pt x="1502" y="1289"/>
                    <a:pt x="1756" y="1234"/>
                    <a:pt x="1994" y="1126"/>
                  </a:cubicBezTo>
                  <a:cubicBezTo>
                    <a:pt x="2454" y="885"/>
                    <a:pt x="2490" y="474"/>
                    <a:pt x="2079" y="220"/>
                  </a:cubicBezTo>
                  <a:cubicBezTo>
                    <a:pt x="1817" y="73"/>
                    <a:pt x="1531" y="0"/>
                    <a:pt x="124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241;p60">
              <a:extLst>
                <a:ext uri="{FF2B5EF4-FFF2-40B4-BE49-F238E27FC236}">
                  <a16:creationId xmlns:a16="http://schemas.microsoft.com/office/drawing/2014/main" id="{461E0D38-8F62-49F8-A92B-85FBD6628898}"/>
                </a:ext>
              </a:extLst>
            </p:cNvPr>
            <p:cNvSpPr/>
            <p:nvPr/>
          </p:nvSpPr>
          <p:spPr>
            <a:xfrm>
              <a:off x="2079967" y="3036020"/>
              <a:ext cx="40496" cy="21068"/>
            </a:xfrm>
            <a:custGeom>
              <a:avLst/>
              <a:gdLst/>
              <a:ahLst/>
              <a:cxnLst/>
              <a:rect l="l" t="t" r="r" b="b"/>
              <a:pathLst>
                <a:path w="642" h="334" extrusionOk="0">
                  <a:moveTo>
                    <a:pt x="455" y="1"/>
                  </a:moveTo>
                  <a:cubicBezTo>
                    <a:pt x="415" y="1"/>
                    <a:pt x="375" y="10"/>
                    <a:pt x="339" y="28"/>
                  </a:cubicBezTo>
                  <a:lnTo>
                    <a:pt x="73" y="173"/>
                  </a:lnTo>
                  <a:cubicBezTo>
                    <a:pt x="1" y="209"/>
                    <a:pt x="1" y="270"/>
                    <a:pt x="61" y="306"/>
                  </a:cubicBezTo>
                  <a:cubicBezTo>
                    <a:pt x="97" y="324"/>
                    <a:pt x="137" y="333"/>
                    <a:pt x="176" y="333"/>
                  </a:cubicBezTo>
                  <a:cubicBezTo>
                    <a:pt x="215" y="333"/>
                    <a:pt x="255" y="324"/>
                    <a:pt x="291" y="306"/>
                  </a:cubicBezTo>
                  <a:lnTo>
                    <a:pt x="569" y="173"/>
                  </a:lnTo>
                  <a:cubicBezTo>
                    <a:pt x="629" y="137"/>
                    <a:pt x="641" y="76"/>
                    <a:pt x="581" y="28"/>
                  </a:cubicBezTo>
                  <a:cubicBezTo>
                    <a:pt x="539" y="10"/>
                    <a:pt x="496" y="1"/>
                    <a:pt x="4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42;p60">
              <a:extLst>
                <a:ext uri="{FF2B5EF4-FFF2-40B4-BE49-F238E27FC236}">
                  <a16:creationId xmlns:a16="http://schemas.microsoft.com/office/drawing/2014/main" id="{02203F09-C8CA-4F62-A9AA-3403C87E9489}"/>
                </a:ext>
              </a:extLst>
            </p:cNvPr>
            <p:cNvSpPr/>
            <p:nvPr/>
          </p:nvSpPr>
          <p:spPr>
            <a:xfrm>
              <a:off x="2098259" y="3039616"/>
              <a:ext cx="70205" cy="37657"/>
            </a:xfrm>
            <a:custGeom>
              <a:avLst/>
              <a:gdLst/>
              <a:ahLst/>
              <a:cxnLst/>
              <a:rect l="l" t="t" r="r" b="b"/>
              <a:pathLst>
                <a:path w="1113" h="597" extrusionOk="0">
                  <a:moveTo>
                    <a:pt x="1008" y="0"/>
                  </a:moveTo>
                  <a:cubicBezTo>
                    <a:pt x="975" y="0"/>
                    <a:pt x="942" y="9"/>
                    <a:pt x="919" y="32"/>
                  </a:cubicBezTo>
                  <a:cubicBezTo>
                    <a:pt x="907" y="44"/>
                    <a:pt x="895" y="44"/>
                    <a:pt x="883" y="56"/>
                  </a:cubicBezTo>
                  <a:cubicBezTo>
                    <a:pt x="847" y="56"/>
                    <a:pt x="811" y="68"/>
                    <a:pt x="786" y="68"/>
                  </a:cubicBezTo>
                  <a:cubicBezTo>
                    <a:pt x="678" y="68"/>
                    <a:pt x="545" y="68"/>
                    <a:pt x="508" y="80"/>
                  </a:cubicBezTo>
                  <a:cubicBezTo>
                    <a:pt x="460" y="80"/>
                    <a:pt x="424" y="92"/>
                    <a:pt x="388" y="104"/>
                  </a:cubicBezTo>
                  <a:lnTo>
                    <a:pt x="375" y="116"/>
                  </a:lnTo>
                  <a:lnTo>
                    <a:pt x="37" y="285"/>
                  </a:lnTo>
                  <a:cubicBezTo>
                    <a:pt x="1" y="310"/>
                    <a:pt x="1" y="334"/>
                    <a:pt x="37" y="358"/>
                  </a:cubicBezTo>
                  <a:lnTo>
                    <a:pt x="388" y="588"/>
                  </a:lnTo>
                  <a:cubicBezTo>
                    <a:pt x="412" y="594"/>
                    <a:pt x="436" y="597"/>
                    <a:pt x="460" y="597"/>
                  </a:cubicBezTo>
                  <a:cubicBezTo>
                    <a:pt x="484" y="597"/>
                    <a:pt x="508" y="594"/>
                    <a:pt x="533" y="588"/>
                  </a:cubicBezTo>
                  <a:cubicBezTo>
                    <a:pt x="545" y="575"/>
                    <a:pt x="557" y="563"/>
                    <a:pt x="569" y="551"/>
                  </a:cubicBezTo>
                  <a:cubicBezTo>
                    <a:pt x="584" y="556"/>
                    <a:pt x="599" y="559"/>
                    <a:pt x="614" y="559"/>
                  </a:cubicBezTo>
                  <a:cubicBezTo>
                    <a:pt x="635" y="559"/>
                    <a:pt x="656" y="553"/>
                    <a:pt x="678" y="539"/>
                  </a:cubicBezTo>
                  <a:cubicBezTo>
                    <a:pt x="690" y="527"/>
                    <a:pt x="702" y="515"/>
                    <a:pt x="702" y="503"/>
                  </a:cubicBezTo>
                  <a:cubicBezTo>
                    <a:pt x="717" y="508"/>
                    <a:pt x="734" y="511"/>
                    <a:pt x="751" y="511"/>
                  </a:cubicBezTo>
                  <a:cubicBezTo>
                    <a:pt x="776" y="511"/>
                    <a:pt x="801" y="505"/>
                    <a:pt x="823" y="491"/>
                  </a:cubicBezTo>
                  <a:cubicBezTo>
                    <a:pt x="859" y="479"/>
                    <a:pt x="871" y="455"/>
                    <a:pt x="859" y="430"/>
                  </a:cubicBezTo>
                  <a:lnTo>
                    <a:pt x="859" y="430"/>
                  </a:lnTo>
                  <a:cubicBezTo>
                    <a:pt x="877" y="436"/>
                    <a:pt x="895" y="439"/>
                    <a:pt x="915" y="439"/>
                  </a:cubicBezTo>
                  <a:cubicBezTo>
                    <a:pt x="934" y="439"/>
                    <a:pt x="956" y="436"/>
                    <a:pt x="980" y="430"/>
                  </a:cubicBezTo>
                  <a:cubicBezTo>
                    <a:pt x="1016" y="406"/>
                    <a:pt x="1016" y="358"/>
                    <a:pt x="980" y="334"/>
                  </a:cubicBezTo>
                  <a:lnTo>
                    <a:pt x="774" y="213"/>
                  </a:lnTo>
                  <a:cubicBezTo>
                    <a:pt x="786" y="213"/>
                    <a:pt x="895" y="189"/>
                    <a:pt x="919" y="177"/>
                  </a:cubicBezTo>
                  <a:cubicBezTo>
                    <a:pt x="944" y="177"/>
                    <a:pt x="980" y="164"/>
                    <a:pt x="1004" y="152"/>
                  </a:cubicBezTo>
                  <a:cubicBezTo>
                    <a:pt x="1028" y="140"/>
                    <a:pt x="1052" y="116"/>
                    <a:pt x="1077" y="92"/>
                  </a:cubicBezTo>
                  <a:cubicBezTo>
                    <a:pt x="1101" y="68"/>
                    <a:pt x="1113" y="32"/>
                    <a:pt x="1064" y="7"/>
                  </a:cubicBezTo>
                  <a:cubicBezTo>
                    <a:pt x="1047" y="3"/>
                    <a:pt x="1027" y="0"/>
                    <a:pt x="100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243;p60">
              <a:extLst>
                <a:ext uri="{FF2B5EF4-FFF2-40B4-BE49-F238E27FC236}">
                  <a16:creationId xmlns:a16="http://schemas.microsoft.com/office/drawing/2014/main" id="{A7AB0CA4-D3E9-4545-A2F6-CF717150BF0C}"/>
                </a:ext>
              </a:extLst>
            </p:cNvPr>
            <p:cNvSpPr/>
            <p:nvPr/>
          </p:nvSpPr>
          <p:spPr>
            <a:xfrm>
              <a:off x="1669023" y="2925699"/>
              <a:ext cx="141924" cy="81622"/>
            </a:xfrm>
            <a:custGeom>
              <a:avLst/>
              <a:gdLst/>
              <a:ahLst/>
              <a:cxnLst/>
              <a:rect l="l" t="t" r="r" b="b"/>
              <a:pathLst>
                <a:path w="2250" h="1294" extrusionOk="0">
                  <a:moveTo>
                    <a:pt x="1125" y="0"/>
                  </a:moveTo>
                  <a:cubicBezTo>
                    <a:pt x="509" y="0"/>
                    <a:pt x="1" y="290"/>
                    <a:pt x="1" y="653"/>
                  </a:cubicBezTo>
                  <a:cubicBezTo>
                    <a:pt x="1" y="1016"/>
                    <a:pt x="509" y="1294"/>
                    <a:pt x="1125" y="1294"/>
                  </a:cubicBezTo>
                  <a:cubicBezTo>
                    <a:pt x="1741" y="1294"/>
                    <a:pt x="2249" y="1016"/>
                    <a:pt x="2249" y="653"/>
                  </a:cubicBezTo>
                  <a:cubicBezTo>
                    <a:pt x="2249" y="290"/>
                    <a:pt x="1741" y="0"/>
                    <a:pt x="112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44;p60">
              <a:extLst>
                <a:ext uri="{FF2B5EF4-FFF2-40B4-BE49-F238E27FC236}">
                  <a16:creationId xmlns:a16="http://schemas.microsoft.com/office/drawing/2014/main" id="{992C7EF2-D9D0-49EB-A0D0-F5B876C930F7}"/>
                </a:ext>
              </a:extLst>
            </p:cNvPr>
            <p:cNvSpPr/>
            <p:nvPr/>
          </p:nvSpPr>
          <p:spPr>
            <a:xfrm>
              <a:off x="1693433" y="2949100"/>
              <a:ext cx="40496" cy="21005"/>
            </a:xfrm>
            <a:custGeom>
              <a:avLst/>
              <a:gdLst/>
              <a:ahLst/>
              <a:cxnLst/>
              <a:rect l="l" t="t" r="r" b="b"/>
              <a:pathLst>
                <a:path w="642" h="333" extrusionOk="0">
                  <a:moveTo>
                    <a:pt x="465" y="1"/>
                  </a:moveTo>
                  <a:cubicBezTo>
                    <a:pt x="424" y="1"/>
                    <a:pt x="381" y="10"/>
                    <a:pt x="339" y="28"/>
                  </a:cubicBezTo>
                  <a:lnTo>
                    <a:pt x="73" y="161"/>
                  </a:lnTo>
                  <a:cubicBezTo>
                    <a:pt x="1" y="197"/>
                    <a:pt x="1" y="258"/>
                    <a:pt x="61" y="294"/>
                  </a:cubicBezTo>
                  <a:cubicBezTo>
                    <a:pt x="100" y="320"/>
                    <a:pt x="142" y="332"/>
                    <a:pt x="184" y="332"/>
                  </a:cubicBezTo>
                  <a:cubicBezTo>
                    <a:pt x="221" y="332"/>
                    <a:pt x="257" y="323"/>
                    <a:pt x="291" y="306"/>
                  </a:cubicBezTo>
                  <a:lnTo>
                    <a:pt x="569" y="161"/>
                  </a:lnTo>
                  <a:cubicBezTo>
                    <a:pt x="629" y="125"/>
                    <a:pt x="641" y="64"/>
                    <a:pt x="581" y="28"/>
                  </a:cubicBezTo>
                  <a:cubicBezTo>
                    <a:pt x="545" y="10"/>
                    <a:pt x="50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245;p60">
              <a:extLst>
                <a:ext uri="{FF2B5EF4-FFF2-40B4-BE49-F238E27FC236}">
                  <a16:creationId xmlns:a16="http://schemas.microsoft.com/office/drawing/2014/main" id="{F9264FD4-F615-43A7-85D5-7E7A51FF80B6}"/>
                </a:ext>
              </a:extLst>
            </p:cNvPr>
            <p:cNvSpPr/>
            <p:nvPr/>
          </p:nvSpPr>
          <p:spPr>
            <a:xfrm>
              <a:off x="1712482" y="2951939"/>
              <a:ext cx="69448" cy="37468"/>
            </a:xfrm>
            <a:custGeom>
              <a:avLst/>
              <a:gdLst/>
              <a:ahLst/>
              <a:cxnLst/>
              <a:rect l="l" t="t" r="r" b="b"/>
              <a:pathLst>
                <a:path w="1101" h="594" extrusionOk="0">
                  <a:moveTo>
                    <a:pt x="1000" y="0"/>
                  </a:moveTo>
                  <a:cubicBezTo>
                    <a:pt x="970" y="0"/>
                    <a:pt x="942" y="9"/>
                    <a:pt x="919" y="32"/>
                  </a:cubicBezTo>
                  <a:cubicBezTo>
                    <a:pt x="907" y="44"/>
                    <a:pt x="895" y="44"/>
                    <a:pt x="883" y="56"/>
                  </a:cubicBezTo>
                  <a:cubicBezTo>
                    <a:pt x="847" y="68"/>
                    <a:pt x="811" y="68"/>
                    <a:pt x="774" y="68"/>
                  </a:cubicBezTo>
                  <a:cubicBezTo>
                    <a:pt x="678" y="68"/>
                    <a:pt x="545" y="80"/>
                    <a:pt x="496" y="80"/>
                  </a:cubicBezTo>
                  <a:cubicBezTo>
                    <a:pt x="460" y="80"/>
                    <a:pt x="424" y="92"/>
                    <a:pt x="388" y="104"/>
                  </a:cubicBezTo>
                  <a:lnTo>
                    <a:pt x="363" y="104"/>
                  </a:lnTo>
                  <a:lnTo>
                    <a:pt x="25" y="285"/>
                  </a:lnTo>
                  <a:cubicBezTo>
                    <a:pt x="1" y="297"/>
                    <a:pt x="1" y="334"/>
                    <a:pt x="25" y="346"/>
                  </a:cubicBezTo>
                  <a:lnTo>
                    <a:pt x="388" y="575"/>
                  </a:lnTo>
                  <a:cubicBezTo>
                    <a:pt x="412" y="588"/>
                    <a:pt x="436" y="594"/>
                    <a:pt x="460" y="594"/>
                  </a:cubicBezTo>
                  <a:cubicBezTo>
                    <a:pt x="484" y="594"/>
                    <a:pt x="508" y="588"/>
                    <a:pt x="533" y="575"/>
                  </a:cubicBezTo>
                  <a:cubicBezTo>
                    <a:pt x="545" y="563"/>
                    <a:pt x="557" y="563"/>
                    <a:pt x="557" y="539"/>
                  </a:cubicBezTo>
                  <a:cubicBezTo>
                    <a:pt x="575" y="545"/>
                    <a:pt x="593" y="548"/>
                    <a:pt x="611" y="548"/>
                  </a:cubicBezTo>
                  <a:cubicBezTo>
                    <a:pt x="629" y="548"/>
                    <a:pt x="647" y="545"/>
                    <a:pt x="666" y="539"/>
                  </a:cubicBezTo>
                  <a:cubicBezTo>
                    <a:pt x="690" y="527"/>
                    <a:pt x="702" y="515"/>
                    <a:pt x="702" y="503"/>
                  </a:cubicBezTo>
                  <a:cubicBezTo>
                    <a:pt x="738" y="503"/>
                    <a:pt x="774" y="503"/>
                    <a:pt x="811" y="491"/>
                  </a:cubicBezTo>
                  <a:cubicBezTo>
                    <a:pt x="847" y="479"/>
                    <a:pt x="859" y="455"/>
                    <a:pt x="847" y="430"/>
                  </a:cubicBezTo>
                  <a:lnTo>
                    <a:pt x="847" y="430"/>
                  </a:lnTo>
                  <a:cubicBezTo>
                    <a:pt x="865" y="436"/>
                    <a:pt x="883" y="439"/>
                    <a:pt x="903" y="439"/>
                  </a:cubicBezTo>
                  <a:cubicBezTo>
                    <a:pt x="922" y="439"/>
                    <a:pt x="944" y="436"/>
                    <a:pt x="968" y="430"/>
                  </a:cubicBezTo>
                  <a:cubicBezTo>
                    <a:pt x="1004" y="406"/>
                    <a:pt x="1016" y="358"/>
                    <a:pt x="968" y="334"/>
                  </a:cubicBezTo>
                  <a:lnTo>
                    <a:pt x="762" y="213"/>
                  </a:lnTo>
                  <a:cubicBezTo>
                    <a:pt x="774" y="213"/>
                    <a:pt x="883" y="189"/>
                    <a:pt x="919" y="189"/>
                  </a:cubicBezTo>
                  <a:cubicBezTo>
                    <a:pt x="944" y="177"/>
                    <a:pt x="968" y="164"/>
                    <a:pt x="1004" y="152"/>
                  </a:cubicBezTo>
                  <a:cubicBezTo>
                    <a:pt x="1028" y="140"/>
                    <a:pt x="1052" y="128"/>
                    <a:pt x="1064" y="104"/>
                  </a:cubicBezTo>
                  <a:cubicBezTo>
                    <a:pt x="1089" y="68"/>
                    <a:pt x="1101" y="32"/>
                    <a:pt x="1052" y="7"/>
                  </a:cubicBezTo>
                  <a:cubicBezTo>
                    <a:pt x="1035" y="3"/>
                    <a:pt x="1017" y="0"/>
                    <a:pt x="100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246;p60">
              <a:extLst>
                <a:ext uri="{FF2B5EF4-FFF2-40B4-BE49-F238E27FC236}">
                  <a16:creationId xmlns:a16="http://schemas.microsoft.com/office/drawing/2014/main" id="{971D97A6-1523-4662-8194-7E8D40452370}"/>
                </a:ext>
              </a:extLst>
            </p:cNvPr>
            <p:cNvSpPr/>
            <p:nvPr/>
          </p:nvSpPr>
          <p:spPr>
            <a:xfrm>
              <a:off x="2182908" y="3318479"/>
              <a:ext cx="157126" cy="81055"/>
            </a:xfrm>
            <a:custGeom>
              <a:avLst/>
              <a:gdLst/>
              <a:ahLst/>
              <a:cxnLst/>
              <a:rect l="l" t="t" r="r" b="b"/>
              <a:pathLst>
                <a:path w="2491" h="1285" extrusionOk="0">
                  <a:moveTo>
                    <a:pt x="1239" y="0"/>
                  </a:moveTo>
                  <a:cubicBezTo>
                    <a:pt x="986" y="0"/>
                    <a:pt x="732" y="55"/>
                    <a:pt x="496" y="167"/>
                  </a:cubicBezTo>
                  <a:cubicBezTo>
                    <a:pt x="37" y="397"/>
                    <a:pt x="0" y="808"/>
                    <a:pt x="411" y="1074"/>
                  </a:cubicBezTo>
                  <a:cubicBezTo>
                    <a:pt x="674" y="1215"/>
                    <a:pt x="961" y="1284"/>
                    <a:pt x="1248" y="1284"/>
                  </a:cubicBezTo>
                  <a:cubicBezTo>
                    <a:pt x="1502" y="1284"/>
                    <a:pt x="1756" y="1230"/>
                    <a:pt x="1995" y="1122"/>
                  </a:cubicBezTo>
                  <a:cubicBezTo>
                    <a:pt x="2454" y="880"/>
                    <a:pt x="2490" y="469"/>
                    <a:pt x="2079" y="216"/>
                  </a:cubicBezTo>
                  <a:cubicBezTo>
                    <a:pt x="1820" y="73"/>
                    <a:pt x="1530" y="0"/>
                    <a:pt x="12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247;p60">
              <a:extLst>
                <a:ext uri="{FF2B5EF4-FFF2-40B4-BE49-F238E27FC236}">
                  <a16:creationId xmlns:a16="http://schemas.microsoft.com/office/drawing/2014/main" id="{91B39BE6-2BC9-4D62-8CE3-24226591B14C}"/>
                </a:ext>
              </a:extLst>
            </p:cNvPr>
            <p:cNvSpPr/>
            <p:nvPr/>
          </p:nvSpPr>
          <p:spPr>
            <a:xfrm>
              <a:off x="2214951" y="3340998"/>
              <a:ext cx="40433" cy="20689"/>
            </a:xfrm>
            <a:custGeom>
              <a:avLst/>
              <a:gdLst/>
              <a:ahLst/>
              <a:cxnLst/>
              <a:rect l="l" t="t" r="r" b="b"/>
              <a:pathLst>
                <a:path w="641" h="328" extrusionOk="0">
                  <a:moveTo>
                    <a:pt x="465" y="1"/>
                  </a:moveTo>
                  <a:cubicBezTo>
                    <a:pt x="426" y="1"/>
                    <a:pt x="387" y="10"/>
                    <a:pt x="351" y="28"/>
                  </a:cubicBezTo>
                  <a:lnTo>
                    <a:pt x="73" y="161"/>
                  </a:lnTo>
                  <a:cubicBezTo>
                    <a:pt x="0" y="197"/>
                    <a:pt x="0" y="257"/>
                    <a:pt x="61" y="294"/>
                  </a:cubicBezTo>
                  <a:cubicBezTo>
                    <a:pt x="103" y="315"/>
                    <a:pt x="149" y="328"/>
                    <a:pt x="194" y="328"/>
                  </a:cubicBezTo>
                  <a:cubicBezTo>
                    <a:pt x="227" y="328"/>
                    <a:pt x="260" y="321"/>
                    <a:pt x="290" y="306"/>
                  </a:cubicBezTo>
                  <a:lnTo>
                    <a:pt x="568" y="161"/>
                  </a:lnTo>
                  <a:cubicBezTo>
                    <a:pt x="629" y="125"/>
                    <a:pt x="641" y="64"/>
                    <a:pt x="580" y="28"/>
                  </a:cubicBezTo>
                  <a:cubicBezTo>
                    <a:pt x="544" y="10"/>
                    <a:pt x="505" y="1"/>
                    <a:pt x="46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0" name="Google Shape;2248;p60">
              <a:extLst>
                <a:ext uri="{FF2B5EF4-FFF2-40B4-BE49-F238E27FC236}">
                  <a16:creationId xmlns:a16="http://schemas.microsoft.com/office/drawing/2014/main" id="{56FD3169-4A79-476E-93E9-33F2DEBED8BF}"/>
                </a:ext>
              </a:extLst>
            </p:cNvPr>
            <p:cNvSpPr/>
            <p:nvPr/>
          </p:nvSpPr>
          <p:spPr>
            <a:xfrm>
              <a:off x="2234757" y="3343963"/>
              <a:ext cx="68691" cy="38099"/>
            </a:xfrm>
            <a:custGeom>
              <a:avLst/>
              <a:gdLst/>
              <a:ahLst/>
              <a:cxnLst/>
              <a:rect l="l" t="t" r="r" b="b"/>
              <a:pathLst>
                <a:path w="1089" h="604" extrusionOk="0">
                  <a:moveTo>
                    <a:pt x="976" y="0"/>
                  </a:moveTo>
                  <a:cubicBezTo>
                    <a:pt x="950" y="0"/>
                    <a:pt x="927" y="9"/>
                    <a:pt x="907" y="29"/>
                  </a:cubicBezTo>
                  <a:cubicBezTo>
                    <a:pt x="895" y="41"/>
                    <a:pt x="883" y="41"/>
                    <a:pt x="871" y="53"/>
                  </a:cubicBezTo>
                  <a:cubicBezTo>
                    <a:pt x="834" y="65"/>
                    <a:pt x="798" y="65"/>
                    <a:pt x="762" y="65"/>
                  </a:cubicBezTo>
                  <a:cubicBezTo>
                    <a:pt x="665" y="65"/>
                    <a:pt x="532" y="78"/>
                    <a:pt x="496" y="78"/>
                  </a:cubicBezTo>
                  <a:cubicBezTo>
                    <a:pt x="448" y="78"/>
                    <a:pt x="411" y="90"/>
                    <a:pt x="375" y="114"/>
                  </a:cubicBezTo>
                  <a:lnTo>
                    <a:pt x="351" y="114"/>
                  </a:lnTo>
                  <a:lnTo>
                    <a:pt x="37" y="295"/>
                  </a:lnTo>
                  <a:cubicBezTo>
                    <a:pt x="0" y="307"/>
                    <a:pt x="0" y="331"/>
                    <a:pt x="37" y="356"/>
                  </a:cubicBezTo>
                  <a:lnTo>
                    <a:pt x="387" y="585"/>
                  </a:lnTo>
                  <a:cubicBezTo>
                    <a:pt x="411" y="597"/>
                    <a:pt x="435" y="603"/>
                    <a:pt x="460" y="603"/>
                  </a:cubicBezTo>
                  <a:cubicBezTo>
                    <a:pt x="484" y="603"/>
                    <a:pt x="508" y="597"/>
                    <a:pt x="532" y="585"/>
                  </a:cubicBezTo>
                  <a:cubicBezTo>
                    <a:pt x="544" y="573"/>
                    <a:pt x="556" y="561"/>
                    <a:pt x="568" y="549"/>
                  </a:cubicBezTo>
                  <a:cubicBezTo>
                    <a:pt x="583" y="554"/>
                    <a:pt x="598" y="557"/>
                    <a:pt x="613" y="557"/>
                  </a:cubicBezTo>
                  <a:cubicBezTo>
                    <a:pt x="635" y="557"/>
                    <a:pt x="656" y="551"/>
                    <a:pt x="677" y="537"/>
                  </a:cubicBezTo>
                  <a:cubicBezTo>
                    <a:pt x="689" y="537"/>
                    <a:pt x="701" y="525"/>
                    <a:pt x="701" y="501"/>
                  </a:cubicBezTo>
                  <a:cubicBezTo>
                    <a:pt x="719" y="507"/>
                    <a:pt x="741" y="510"/>
                    <a:pt x="762" y="510"/>
                  </a:cubicBezTo>
                  <a:cubicBezTo>
                    <a:pt x="783" y="510"/>
                    <a:pt x="804" y="507"/>
                    <a:pt x="822" y="501"/>
                  </a:cubicBezTo>
                  <a:cubicBezTo>
                    <a:pt x="834" y="488"/>
                    <a:pt x="846" y="452"/>
                    <a:pt x="834" y="440"/>
                  </a:cubicBezTo>
                  <a:cubicBezTo>
                    <a:pt x="871" y="440"/>
                    <a:pt x="919" y="440"/>
                    <a:pt x="955" y="428"/>
                  </a:cubicBezTo>
                  <a:cubicBezTo>
                    <a:pt x="991" y="404"/>
                    <a:pt x="1004" y="368"/>
                    <a:pt x="955" y="343"/>
                  </a:cubicBezTo>
                  <a:lnTo>
                    <a:pt x="750" y="210"/>
                  </a:lnTo>
                  <a:cubicBezTo>
                    <a:pt x="774" y="210"/>
                    <a:pt x="883" y="186"/>
                    <a:pt x="907" y="186"/>
                  </a:cubicBezTo>
                  <a:cubicBezTo>
                    <a:pt x="931" y="174"/>
                    <a:pt x="967" y="162"/>
                    <a:pt x="991" y="150"/>
                  </a:cubicBezTo>
                  <a:cubicBezTo>
                    <a:pt x="1016" y="138"/>
                    <a:pt x="1040" y="126"/>
                    <a:pt x="1052" y="102"/>
                  </a:cubicBezTo>
                  <a:cubicBezTo>
                    <a:pt x="1076" y="65"/>
                    <a:pt x="1088" y="29"/>
                    <a:pt x="1040" y="17"/>
                  </a:cubicBezTo>
                  <a:cubicBezTo>
                    <a:pt x="1018" y="6"/>
                    <a:pt x="996" y="0"/>
                    <a:pt x="97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1" name="Google Shape;2249;p60">
              <a:extLst>
                <a:ext uri="{FF2B5EF4-FFF2-40B4-BE49-F238E27FC236}">
                  <a16:creationId xmlns:a16="http://schemas.microsoft.com/office/drawing/2014/main" id="{AD46A8C2-7893-486E-BFF2-83E7D3A17717}"/>
                </a:ext>
              </a:extLst>
            </p:cNvPr>
            <p:cNvSpPr/>
            <p:nvPr/>
          </p:nvSpPr>
          <p:spPr>
            <a:xfrm>
              <a:off x="817424" y="2146319"/>
              <a:ext cx="234144" cy="191756"/>
            </a:xfrm>
            <a:custGeom>
              <a:avLst/>
              <a:gdLst/>
              <a:ahLst/>
              <a:cxnLst/>
              <a:rect l="l" t="t" r="r" b="b"/>
              <a:pathLst>
                <a:path w="3712" h="3040" extrusionOk="0">
                  <a:moveTo>
                    <a:pt x="2021" y="1"/>
                  </a:moveTo>
                  <a:cubicBezTo>
                    <a:pt x="1736" y="1"/>
                    <a:pt x="1439" y="72"/>
                    <a:pt x="1161" y="221"/>
                  </a:cubicBezTo>
                  <a:cubicBezTo>
                    <a:pt x="351" y="656"/>
                    <a:pt x="1" y="1587"/>
                    <a:pt x="388" y="2300"/>
                  </a:cubicBezTo>
                  <a:cubicBezTo>
                    <a:pt x="642" y="2777"/>
                    <a:pt x="1148" y="3040"/>
                    <a:pt x="1694" y="3040"/>
                  </a:cubicBezTo>
                  <a:cubicBezTo>
                    <a:pt x="1979" y="3040"/>
                    <a:pt x="2274" y="2969"/>
                    <a:pt x="2551" y="2820"/>
                  </a:cubicBezTo>
                  <a:cubicBezTo>
                    <a:pt x="3361" y="2385"/>
                    <a:pt x="3712" y="1454"/>
                    <a:pt x="3325" y="729"/>
                  </a:cubicBezTo>
                  <a:cubicBezTo>
                    <a:pt x="3071" y="260"/>
                    <a:pt x="2567" y="1"/>
                    <a:pt x="202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2" name="Google Shape;2250;p60">
              <a:extLst>
                <a:ext uri="{FF2B5EF4-FFF2-40B4-BE49-F238E27FC236}">
                  <a16:creationId xmlns:a16="http://schemas.microsoft.com/office/drawing/2014/main" id="{E8D0455E-7F77-4C3D-9A42-6C5D629787BD}"/>
                </a:ext>
              </a:extLst>
            </p:cNvPr>
            <p:cNvSpPr/>
            <p:nvPr/>
          </p:nvSpPr>
          <p:spPr>
            <a:xfrm>
              <a:off x="913490" y="2240430"/>
              <a:ext cx="60302" cy="77775"/>
            </a:xfrm>
            <a:custGeom>
              <a:avLst/>
              <a:gdLst/>
              <a:ahLst/>
              <a:cxnLst/>
              <a:rect l="l" t="t" r="r" b="b"/>
              <a:pathLst>
                <a:path w="956" h="1233" extrusionOk="0">
                  <a:moveTo>
                    <a:pt x="398" y="1"/>
                  </a:moveTo>
                  <a:cubicBezTo>
                    <a:pt x="374" y="1"/>
                    <a:pt x="351" y="4"/>
                    <a:pt x="327" y="10"/>
                  </a:cubicBezTo>
                  <a:cubicBezTo>
                    <a:pt x="110" y="83"/>
                    <a:pt x="1" y="397"/>
                    <a:pt x="85" y="736"/>
                  </a:cubicBezTo>
                  <a:cubicBezTo>
                    <a:pt x="159" y="1030"/>
                    <a:pt x="342" y="1233"/>
                    <a:pt x="532" y="1233"/>
                  </a:cubicBezTo>
                  <a:cubicBezTo>
                    <a:pt x="561" y="1233"/>
                    <a:pt x="589" y="1228"/>
                    <a:pt x="617" y="1219"/>
                  </a:cubicBezTo>
                  <a:cubicBezTo>
                    <a:pt x="835" y="1159"/>
                    <a:pt x="956" y="832"/>
                    <a:pt x="871" y="506"/>
                  </a:cubicBezTo>
                  <a:cubicBezTo>
                    <a:pt x="796" y="215"/>
                    <a:pt x="595" y="1"/>
                    <a:pt x="39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3" name="Google Shape;2251;p60">
              <a:extLst>
                <a:ext uri="{FF2B5EF4-FFF2-40B4-BE49-F238E27FC236}">
                  <a16:creationId xmlns:a16="http://schemas.microsoft.com/office/drawing/2014/main" id="{DBC4346F-4BAA-4DD2-ABEF-17FE90DBAC13}"/>
                </a:ext>
              </a:extLst>
            </p:cNvPr>
            <p:cNvSpPr/>
            <p:nvPr/>
          </p:nvSpPr>
          <p:spPr>
            <a:xfrm>
              <a:off x="867759" y="2211288"/>
              <a:ext cx="31350" cy="42199"/>
            </a:xfrm>
            <a:custGeom>
              <a:avLst/>
              <a:gdLst/>
              <a:ahLst/>
              <a:cxnLst/>
              <a:rect l="l" t="t" r="r" b="b"/>
              <a:pathLst>
                <a:path w="497" h="669" extrusionOk="0">
                  <a:moveTo>
                    <a:pt x="270" y="0"/>
                  </a:moveTo>
                  <a:cubicBezTo>
                    <a:pt x="265" y="0"/>
                    <a:pt x="260" y="0"/>
                    <a:pt x="254" y="1"/>
                  </a:cubicBezTo>
                  <a:cubicBezTo>
                    <a:pt x="97" y="49"/>
                    <a:pt x="1" y="206"/>
                    <a:pt x="25" y="364"/>
                  </a:cubicBezTo>
                  <a:cubicBezTo>
                    <a:pt x="36" y="542"/>
                    <a:pt x="129" y="669"/>
                    <a:pt x="248" y="669"/>
                  </a:cubicBezTo>
                  <a:cubicBezTo>
                    <a:pt x="258" y="669"/>
                    <a:pt x="268" y="668"/>
                    <a:pt x="279" y="666"/>
                  </a:cubicBezTo>
                  <a:cubicBezTo>
                    <a:pt x="400" y="654"/>
                    <a:pt x="496" y="484"/>
                    <a:pt x="496" y="303"/>
                  </a:cubicBezTo>
                  <a:cubicBezTo>
                    <a:pt x="485" y="129"/>
                    <a:pt x="384" y="0"/>
                    <a:pt x="27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2252;p60">
              <a:extLst>
                <a:ext uri="{FF2B5EF4-FFF2-40B4-BE49-F238E27FC236}">
                  <a16:creationId xmlns:a16="http://schemas.microsoft.com/office/drawing/2014/main" id="{617B9D14-CFD7-44C5-BBF0-E6C4A4A35AE8}"/>
                </a:ext>
              </a:extLst>
            </p:cNvPr>
            <p:cNvSpPr/>
            <p:nvPr/>
          </p:nvSpPr>
          <p:spPr>
            <a:xfrm>
              <a:off x="857856" y="2179561"/>
              <a:ext cx="35134" cy="20374"/>
            </a:xfrm>
            <a:custGeom>
              <a:avLst/>
              <a:gdLst/>
              <a:ahLst/>
              <a:cxnLst/>
              <a:rect l="l" t="t" r="r" b="b"/>
              <a:pathLst>
                <a:path w="557" h="323" extrusionOk="0">
                  <a:moveTo>
                    <a:pt x="366" y="0"/>
                  </a:moveTo>
                  <a:cubicBezTo>
                    <a:pt x="329" y="0"/>
                    <a:pt x="291" y="7"/>
                    <a:pt x="254" y="20"/>
                  </a:cubicBezTo>
                  <a:cubicBezTo>
                    <a:pt x="133" y="57"/>
                    <a:pt x="49" y="141"/>
                    <a:pt x="13" y="262"/>
                  </a:cubicBezTo>
                  <a:cubicBezTo>
                    <a:pt x="1" y="286"/>
                    <a:pt x="25" y="323"/>
                    <a:pt x="49" y="323"/>
                  </a:cubicBezTo>
                  <a:lnTo>
                    <a:pt x="73" y="323"/>
                  </a:lnTo>
                  <a:cubicBezTo>
                    <a:pt x="85" y="311"/>
                    <a:pt x="97" y="298"/>
                    <a:pt x="109" y="286"/>
                  </a:cubicBezTo>
                  <a:cubicBezTo>
                    <a:pt x="133" y="202"/>
                    <a:pt x="194" y="129"/>
                    <a:pt x="266" y="105"/>
                  </a:cubicBezTo>
                  <a:cubicBezTo>
                    <a:pt x="291" y="97"/>
                    <a:pt x="315" y="93"/>
                    <a:pt x="338" y="93"/>
                  </a:cubicBezTo>
                  <a:cubicBezTo>
                    <a:pt x="385" y="93"/>
                    <a:pt x="428" y="109"/>
                    <a:pt x="460" y="141"/>
                  </a:cubicBezTo>
                  <a:cubicBezTo>
                    <a:pt x="467" y="145"/>
                    <a:pt x="475" y="146"/>
                    <a:pt x="483" y="146"/>
                  </a:cubicBezTo>
                  <a:cubicBezTo>
                    <a:pt x="503" y="146"/>
                    <a:pt x="524" y="138"/>
                    <a:pt x="532" y="129"/>
                  </a:cubicBezTo>
                  <a:cubicBezTo>
                    <a:pt x="557" y="105"/>
                    <a:pt x="557" y="81"/>
                    <a:pt x="532" y="57"/>
                  </a:cubicBezTo>
                  <a:cubicBezTo>
                    <a:pt x="487" y="19"/>
                    <a:pt x="428" y="0"/>
                    <a:pt x="36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2253;p60">
              <a:extLst>
                <a:ext uri="{FF2B5EF4-FFF2-40B4-BE49-F238E27FC236}">
                  <a16:creationId xmlns:a16="http://schemas.microsoft.com/office/drawing/2014/main" id="{B6BA8896-8C52-40E1-8021-87C26A6FB06B}"/>
                </a:ext>
              </a:extLst>
            </p:cNvPr>
            <p:cNvSpPr/>
            <p:nvPr/>
          </p:nvSpPr>
          <p:spPr>
            <a:xfrm>
              <a:off x="955436" y="2186057"/>
              <a:ext cx="37405" cy="39487"/>
            </a:xfrm>
            <a:custGeom>
              <a:avLst/>
              <a:gdLst/>
              <a:ahLst/>
              <a:cxnLst/>
              <a:rect l="l" t="t" r="r" b="b"/>
              <a:pathLst>
                <a:path w="593" h="626" extrusionOk="0">
                  <a:moveTo>
                    <a:pt x="242" y="1"/>
                  </a:moveTo>
                  <a:cubicBezTo>
                    <a:pt x="217" y="1"/>
                    <a:pt x="193" y="5"/>
                    <a:pt x="170" y="14"/>
                  </a:cubicBezTo>
                  <a:cubicBezTo>
                    <a:pt x="37" y="111"/>
                    <a:pt x="1" y="280"/>
                    <a:pt x="85" y="413"/>
                  </a:cubicBezTo>
                  <a:cubicBezTo>
                    <a:pt x="142" y="545"/>
                    <a:pt x="250" y="626"/>
                    <a:pt x="353" y="626"/>
                  </a:cubicBezTo>
                  <a:cubicBezTo>
                    <a:pt x="381" y="626"/>
                    <a:pt x="409" y="620"/>
                    <a:pt x="436" y="606"/>
                  </a:cubicBezTo>
                  <a:cubicBezTo>
                    <a:pt x="557" y="522"/>
                    <a:pt x="593" y="340"/>
                    <a:pt x="520" y="208"/>
                  </a:cubicBezTo>
                  <a:cubicBezTo>
                    <a:pt x="462" y="80"/>
                    <a:pt x="347" y="1"/>
                    <a:pt x="242"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2254;p60">
              <a:extLst>
                <a:ext uri="{FF2B5EF4-FFF2-40B4-BE49-F238E27FC236}">
                  <a16:creationId xmlns:a16="http://schemas.microsoft.com/office/drawing/2014/main" id="{0A5D6561-DFB5-4C8B-BF11-BA3939EA2080}"/>
                </a:ext>
              </a:extLst>
            </p:cNvPr>
            <p:cNvSpPr/>
            <p:nvPr/>
          </p:nvSpPr>
          <p:spPr>
            <a:xfrm>
              <a:off x="945533" y="2154014"/>
              <a:ext cx="36648" cy="17283"/>
            </a:xfrm>
            <a:custGeom>
              <a:avLst/>
              <a:gdLst/>
              <a:ahLst/>
              <a:cxnLst/>
              <a:rect l="l" t="t" r="r" b="b"/>
              <a:pathLst>
                <a:path w="581" h="274" extrusionOk="0">
                  <a:moveTo>
                    <a:pt x="319" y="0"/>
                  </a:moveTo>
                  <a:cubicBezTo>
                    <a:pt x="289" y="0"/>
                    <a:pt x="259" y="5"/>
                    <a:pt x="230" y="14"/>
                  </a:cubicBezTo>
                  <a:cubicBezTo>
                    <a:pt x="133" y="51"/>
                    <a:pt x="49" y="123"/>
                    <a:pt x="13" y="208"/>
                  </a:cubicBezTo>
                  <a:cubicBezTo>
                    <a:pt x="1" y="232"/>
                    <a:pt x="13" y="268"/>
                    <a:pt x="37" y="268"/>
                  </a:cubicBezTo>
                  <a:cubicBezTo>
                    <a:pt x="43" y="272"/>
                    <a:pt x="50" y="273"/>
                    <a:pt x="56" y="273"/>
                  </a:cubicBezTo>
                  <a:cubicBezTo>
                    <a:pt x="73" y="273"/>
                    <a:pt x="88" y="262"/>
                    <a:pt x="97" y="244"/>
                  </a:cubicBezTo>
                  <a:cubicBezTo>
                    <a:pt x="133" y="184"/>
                    <a:pt x="182" y="135"/>
                    <a:pt x="254" y="111"/>
                  </a:cubicBezTo>
                  <a:cubicBezTo>
                    <a:pt x="276" y="105"/>
                    <a:pt x="298" y="102"/>
                    <a:pt x="319" y="102"/>
                  </a:cubicBezTo>
                  <a:cubicBezTo>
                    <a:pt x="381" y="102"/>
                    <a:pt x="439" y="127"/>
                    <a:pt x="484" y="172"/>
                  </a:cubicBezTo>
                  <a:cubicBezTo>
                    <a:pt x="496" y="184"/>
                    <a:pt x="508" y="184"/>
                    <a:pt x="532" y="184"/>
                  </a:cubicBezTo>
                  <a:cubicBezTo>
                    <a:pt x="544" y="184"/>
                    <a:pt x="544" y="172"/>
                    <a:pt x="556" y="172"/>
                  </a:cubicBezTo>
                  <a:cubicBezTo>
                    <a:pt x="581" y="147"/>
                    <a:pt x="581" y="123"/>
                    <a:pt x="556" y="99"/>
                  </a:cubicBezTo>
                  <a:cubicBezTo>
                    <a:pt x="494" y="37"/>
                    <a:pt x="405" y="0"/>
                    <a:pt x="319"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2255;p60">
              <a:extLst>
                <a:ext uri="{FF2B5EF4-FFF2-40B4-BE49-F238E27FC236}">
                  <a16:creationId xmlns:a16="http://schemas.microsoft.com/office/drawing/2014/main" id="{7B1D90C4-A995-4445-9166-C62CA1A129F9}"/>
                </a:ext>
              </a:extLst>
            </p:cNvPr>
            <p:cNvSpPr/>
            <p:nvPr/>
          </p:nvSpPr>
          <p:spPr>
            <a:xfrm>
              <a:off x="1149838" y="1942076"/>
              <a:ext cx="202100" cy="174031"/>
            </a:xfrm>
            <a:custGeom>
              <a:avLst/>
              <a:gdLst/>
              <a:ahLst/>
              <a:cxnLst/>
              <a:rect l="l" t="t" r="r" b="b"/>
              <a:pathLst>
                <a:path w="3204" h="2759" extrusionOk="0">
                  <a:moveTo>
                    <a:pt x="1581" y="1"/>
                  </a:moveTo>
                  <a:cubicBezTo>
                    <a:pt x="744" y="1"/>
                    <a:pt x="48" y="580"/>
                    <a:pt x="25" y="1320"/>
                  </a:cubicBezTo>
                  <a:cubicBezTo>
                    <a:pt x="1" y="2081"/>
                    <a:pt x="690" y="2722"/>
                    <a:pt x="1560" y="2758"/>
                  </a:cubicBezTo>
                  <a:cubicBezTo>
                    <a:pt x="1577" y="2759"/>
                    <a:pt x="1594" y="2759"/>
                    <a:pt x="1611" y="2759"/>
                  </a:cubicBezTo>
                  <a:cubicBezTo>
                    <a:pt x="2459" y="2759"/>
                    <a:pt x="3156" y="2175"/>
                    <a:pt x="3180" y="1429"/>
                  </a:cubicBezTo>
                  <a:cubicBezTo>
                    <a:pt x="3204" y="679"/>
                    <a:pt x="2527" y="39"/>
                    <a:pt x="1657" y="2"/>
                  </a:cubicBezTo>
                  <a:cubicBezTo>
                    <a:pt x="1631" y="1"/>
                    <a:pt x="1606" y="1"/>
                    <a:pt x="158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2256;p60">
              <a:extLst>
                <a:ext uri="{FF2B5EF4-FFF2-40B4-BE49-F238E27FC236}">
                  <a16:creationId xmlns:a16="http://schemas.microsoft.com/office/drawing/2014/main" id="{445AD88E-047B-49F0-82D7-DEB0E80AE12B}"/>
                </a:ext>
              </a:extLst>
            </p:cNvPr>
            <p:cNvSpPr/>
            <p:nvPr/>
          </p:nvSpPr>
          <p:spPr>
            <a:xfrm>
              <a:off x="1175006" y="2003134"/>
              <a:ext cx="151008" cy="82505"/>
            </a:xfrm>
            <a:custGeom>
              <a:avLst/>
              <a:gdLst/>
              <a:ahLst/>
              <a:cxnLst/>
              <a:rect l="l" t="t" r="r" b="b"/>
              <a:pathLst>
                <a:path w="2394" h="1308" extrusionOk="0">
                  <a:moveTo>
                    <a:pt x="1077" y="1"/>
                  </a:moveTo>
                  <a:cubicBezTo>
                    <a:pt x="733" y="1"/>
                    <a:pt x="389" y="34"/>
                    <a:pt x="49" y="98"/>
                  </a:cubicBezTo>
                  <a:cubicBezTo>
                    <a:pt x="37" y="158"/>
                    <a:pt x="25" y="207"/>
                    <a:pt x="25" y="267"/>
                  </a:cubicBezTo>
                  <a:cubicBezTo>
                    <a:pt x="1" y="823"/>
                    <a:pt x="520" y="1295"/>
                    <a:pt x="1173" y="1307"/>
                  </a:cubicBezTo>
                  <a:cubicBezTo>
                    <a:pt x="1191" y="1307"/>
                    <a:pt x="1209" y="1308"/>
                    <a:pt x="1226" y="1308"/>
                  </a:cubicBezTo>
                  <a:cubicBezTo>
                    <a:pt x="1856" y="1308"/>
                    <a:pt x="2382" y="893"/>
                    <a:pt x="2394" y="352"/>
                  </a:cubicBezTo>
                  <a:cubicBezTo>
                    <a:pt x="2394" y="291"/>
                    <a:pt x="2394" y="231"/>
                    <a:pt x="2382" y="170"/>
                  </a:cubicBezTo>
                  <a:cubicBezTo>
                    <a:pt x="1955" y="55"/>
                    <a:pt x="1516" y="1"/>
                    <a:pt x="1077"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2257;p60">
              <a:extLst>
                <a:ext uri="{FF2B5EF4-FFF2-40B4-BE49-F238E27FC236}">
                  <a16:creationId xmlns:a16="http://schemas.microsoft.com/office/drawing/2014/main" id="{1084A837-8A60-42FD-ACFC-4B8D2C013988}"/>
                </a:ext>
              </a:extLst>
            </p:cNvPr>
            <p:cNvSpPr/>
            <p:nvPr/>
          </p:nvSpPr>
          <p:spPr>
            <a:xfrm>
              <a:off x="1191027" y="2042810"/>
              <a:ext cx="120541" cy="42956"/>
            </a:xfrm>
            <a:custGeom>
              <a:avLst/>
              <a:gdLst/>
              <a:ahLst/>
              <a:cxnLst/>
              <a:rect l="l" t="t" r="r" b="b"/>
              <a:pathLst>
                <a:path w="1911" h="681" extrusionOk="0">
                  <a:moveTo>
                    <a:pt x="922" y="0"/>
                  </a:moveTo>
                  <a:cubicBezTo>
                    <a:pt x="601" y="0"/>
                    <a:pt x="281" y="85"/>
                    <a:pt x="0" y="255"/>
                  </a:cubicBezTo>
                  <a:cubicBezTo>
                    <a:pt x="230" y="520"/>
                    <a:pt x="569" y="678"/>
                    <a:pt x="919" y="678"/>
                  </a:cubicBezTo>
                  <a:cubicBezTo>
                    <a:pt x="946" y="679"/>
                    <a:pt x="973" y="680"/>
                    <a:pt x="1000" y="680"/>
                  </a:cubicBezTo>
                  <a:cubicBezTo>
                    <a:pt x="1346" y="680"/>
                    <a:pt x="1675" y="538"/>
                    <a:pt x="1910" y="291"/>
                  </a:cubicBezTo>
                  <a:cubicBezTo>
                    <a:pt x="1610" y="97"/>
                    <a:pt x="1265" y="0"/>
                    <a:pt x="922"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2258;p60">
              <a:extLst>
                <a:ext uri="{FF2B5EF4-FFF2-40B4-BE49-F238E27FC236}">
                  <a16:creationId xmlns:a16="http://schemas.microsoft.com/office/drawing/2014/main" id="{C25D193D-57B8-4571-AC91-30130BAA492E}"/>
                </a:ext>
              </a:extLst>
            </p:cNvPr>
            <p:cNvSpPr/>
            <p:nvPr/>
          </p:nvSpPr>
          <p:spPr>
            <a:xfrm>
              <a:off x="1277947" y="1974182"/>
              <a:ext cx="45037" cy="24033"/>
            </a:xfrm>
            <a:custGeom>
              <a:avLst/>
              <a:gdLst/>
              <a:ahLst/>
              <a:cxnLst/>
              <a:rect l="l" t="t" r="r" b="b"/>
              <a:pathLst>
                <a:path w="714" h="381" extrusionOk="0">
                  <a:moveTo>
                    <a:pt x="484" y="1"/>
                  </a:moveTo>
                  <a:lnTo>
                    <a:pt x="37" y="146"/>
                  </a:lnTo>
                  <a:cubicBezTo>
                    <a:pt x="12" y="146"/>
                    <a:pt x="0" y="170"/>
                    <a:pt x="0" y="182"/>
                  </a:cubicBezTo>
                  <a:cubicBezTo>
                    <a:pt x="0" y="206"/>
                    <a:pt x="12" y="218"/>
                    <a:pt x="37" y="231"/>
                  </a:cubicBezTo>
                  <a:lnTo>
                    <a:pt x="629" y="376"/>
                  </a:lnTo>
                  <a:lnTo>
                    <a:pt x="641" y="376"/>
                  </a:lnTo>
                  <a:cubicBezTo>
                    <a:pt x="647" y="379"/>
                    <a:pt x="654" y="380"/>
                    <a:pt x="660" y="380"/>
                  </a:cubicBezTo>
                  <a:cubicBezTo>
                    <a:pt x="677" y="380"/>
                    <a:pt x="693" y="369"/>
                    <a:pt x="701" y="351"/>
                  </a:cubicBezTo>
                  <a:cubicBezTo>
                    <a:pt x="713" y="327"/>
                    <a:pt x="689" y="303"/>
                    <a:pt x="665" y="291"/>
                  </a:cubicBezTo>
                  <a:lnTo>
                    <a:pt x="218" y="182"/>
                  </a:lnTo>
                  <a:lnTo>
                    <a:pt x="520" y="86"/>
                  </a:lnTo>
                  <a:cubicBezTo>
                    <a:pt x="544" y="86"/>
                    <a:pt x="556" y="49"/>
                    <a:pt x="544" y="25"/>
                  </a:cubicBezTo>
                  <a:cubicBezTo>
                    <a:pt x="532" y="13"/>
                    <a:pt x="508" y="1"/>
                    <a:pt x="484"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1" name="Google Shape;2259;p60">
              <a:extLst>
                <a:ext uri="{FF2B5EF4-FFF2-40B4-BE49-F238E27FC236}">
                  <a16:creationId xmlns:a16="http://schemas.microsoft.com/office/drawing/2014/main" id="{8FB5E5CC-C643-46E6-820A-5C35B2E6A83A}"/>
                </a:ext>
              </a:extLst>
            </p:cNvPr>
            <p:cNvSpPr/>
            <p:nvPr/>
          </p:nvSpPr>
          <p:spPr>
            <a:xfrm>
              <a:off x="1182638" y="1970082"/>
              <a:ext cx="44280" cy="23276"/>
            </a:xfrm>
            <a:custGeom>
              <a:avLst/>
              <a:gdLst/>
              <a:ahLst/>
              <a:cxnLst/>
              <a:rect l="l" t="t" r="r" b="b"/>
              <a:pathLst>
                <a:path w="702" h="369" extrusionOk="0">
                  <a:moveTo>
                    <a:pt x="211" y="1"/>
                  </a:moveTo>
                  <a:cubicBezTo>
                    <a:pt x="194" y="1"/>
                    <a:pt x="179" y="12"/>
                    <a:pt x="170" y="30"/>
                  </a:cubicBezTo>
                  <a:cubicBezTo>
                    <a:pt x="158" y="54"/>
                    <a:pt x="170" y="78"/>
                    <a:pt x="194" y="78"/>
                  </a:cubicBezTo>
                  <a:lnTo>
                    <a:pt x="496" y="199"/>
                  </a:lnTo>
                  <a:lnTo>
                    <a:pt x="49" y="283"/>
                  </a:lnTo>
                  <a:cubicBezTo>
                    <a:pt x="25" y="283"/>
                    <a:pt x="1" y="308"/>
                    <a:pt x="13" y="332"/>
                  </a:cubicBezTo>
                  <a:cubicBezTo>
                    <a:pt x="13" y="356"/>
                    <a:pt x="37" y="368"/>
                    <a:pt x="49" y="368"/>
                  </a:cubicBezTo>
                  <a:lnTo>
                    <a:pt x="61" y="368"/>
                  </a:lnTo>
                  <a:lnTo>
                    <a:pt x="665" y="259"/>
                  </a:lnTo>
                  <a:cubicBezTo>
                    <a:pt x="689" y="247"/>
                    <a:pt x="702" y="235"/>
                    <a:pt x="702" y="223"/>
                  </a:cubicBezTo>
                  <a:cubicBezTo>
                    <a:pt x="702" y="199"/>
                    <a:pt x="689" y="175"/>
                    <a:pt x="677" y="175"/>
                  </a:cubicBezTo>
                  <a:lnTo>
                    <a:pt x="230" y="5"/>
                  </a:lnTo>
                  <a:cubicBezTo>
                    <a:pt x="224" y="2"/>
                    <a:pt x="217" y="1"/>
                    <a:pt x="211"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2" name="Google Shape;2260;p60">
              <a:extLst>
                <a:ext uri="{FF2B5EF4-FFF2-40B4-BE49-F238E27FC236}">
                  <a16:creationId xmlns:a16="http://schemas.microsoft.com/office/drawing/2014/main" id="{BE60420E-29E3-4843-8532-F056B3987623}"/>
                </a:ext>
              </a:extLst>
            </p:cNvPr>
            <p:cNvSpPr/>
            <p:nvPr/>
          </p:nvSpPr>
          <p:spPr>
            <a:xfrm>
              <a:off x="1088843" y="1064737"/>
              <a:ext cx="248652" cy="231621"/>
            </a:xfrm>
            <a:custGeom>
              <a:avLst/>
              <a:gdLst/>
              <a:ahLst/>
              <a:cxnLst/>
              <a:rect l="l" t="t" r="r" b="b"/>
              <a:pathLst>
                <a:path w="3942" h="3672" extrusionOk="0">
                  <a:moveTo>
                    <a:pt x="1927" y="0"/>
                  </a:moveTo>
                  <a:cubicBezTo>
                    <a:pt x="1765" y="0"/>
                    <a:pt x="1601" y="23"/>
                    <a:pt x="1439" y="72"/>
                  </a:cubicBezTo>
                  <a:cubicBezTo>
                    <a:pt x="508" y="350"/>
                    <a:pt x="1" y="1365"/>
                    <a:pt x="291" y="2332"/>
                  </a:cubicBezTo>
                  <a:cubicBezTo>
                    <a:pt x="531" y="3143"/>
                    <a:pt x="1252" y="3672"/>
                    <a:pt x="2021" y="3672"/>
                  </a:cubicBezTo>
                  <a:cubicBezTo>
                    <a:pt x="2181" y="3672"/>
                    <a:pt x="2343" y="3649"/>
                    <a:pt x="2503" y="3601"/>
                  </a:cubicBezTo>
                  <a:cubicBezTo>
                    <a:pt x="3433" y="3323"/>
                    <a:pt x="3941" y="2308"/>
                    <a:pt x="3651" y="1329"/>
                  </a:cubicBezTo>
                  <a:cubicBezTo>
                    <a:pt x="3411" y="520"/>
                    <a:pt x="2694" y="0"/>
                    <a:pt x="192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3" name="Google Shape;2261;p60">
              <a:extLst>
                <a:ext uri="{FF2B5EF4-FFF2-40B4-BE49-F238E27FC236}">
                  <a16:creationId xmlns:a16="http://schemas.microsoft.com/office/drawing/2014/main" id="{B22340C6-618B-4108-9B20-56FDBAB3229D}"/>
                </a:ext>
              </a:extLst>
            </p:cNvPr>
            <p:cNvSpPr/>
            <p:nvPr/>
          </p:nvSpPr>
          <p:spPr>
            <a:xfrm>
              <a:off x="1127761" y="1134059"/>
              <a:ext cx="177689" cy="123821"/>
            </a:xfrm>
            <a:custGeom>
              <a:avLst/>
              <a:gdLst/>
              <a:ahLst/>
              <a:cxnLst/>
              <a:rect l="l" t="t" r="r" b="b"/>
              <a:pathLst>
                <a:path w="2817" h="1963" extrusionOk="0">
                  <a:moveTo>
                    <a:pt x="2490" y="0"/>
                  </a:moveTo>
                  <a:cubicBezTo>
                    <a:pt x="1608" y="24"/>
                    <a:pt x="750" y="290"/>
                    <a:pt x="0" y="774"/>
                  </a:cubicBezTo>
                  <a:cubicBezTo>
                    <a:pt x="12" y="834"/>
                    <a:pt x="24" y="907"/>
                    <a:pt x="49" y="979"/>
                  </a:cubicBezTo>
                  <a:cubicBezTo>
                    <a:pt x="208" y="1578"/>
                    <a:pt x="747" y="1963"/>
                    <a:pt x="1332" y="1963"/>
                  </a:cubicBezTo>
                  <a:cubicBezTo>
                    <a:pt x="1455" y="1963"/>
                    <a:pt x="1580" y="1946"/>
                    <a:pt x="1704" y="1910"/>
                  </a:cubicBezTo>
                  <a:cubicBezTo>
                    <a:pt x="2418" y="1692"/>
                    <a:pt x="2816" y="931"/>
                    <a:pt x="2575" y="230"/>
                  </a:cubicBezTo>
                  <a:cubicBezTo>
                    <a:pt x="2551" y="145"/>
                    <a:pt x="2526" y="73"/>
                    <a:pt x="2490"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4" name="Google Shape;2262;p60">
              <a:extLst>
                <a:ext uri="{FF2B5EF4-FFF2-40B4-BE49-F238E27FC236}">
                  <a16:creationId xmlns:a16="http://schemas.microsoft.com/office/drawing/2014/main" id="{1A91E140-CB82-4D74-BE00-2E07F47F8E40}"/>
                </a:ext>
              </a:extLst>
            </p:cNvPr>
            <p:cNvSpPr/>
            <p:nvPr/>
          </p:nvSpPr>
          <p:spPr>
            <a:xfrm>
              <a:off x="1162832" y="1192531"/>
              <a:ext cx="127353" cy="65159"/>
            </a:xfrm>
            <a:custGeom>
              <a:avLst/>
              <a:gdLst/>
              <a:ahLst/>
              <a:cxnLst/>
              <a:rect l="l" t="t" r="r" b="b"/>
              <a:pathLst>
                <a:path w="2019" h="1033" extrusionOk="0">
                  <a:moveTo>
                    <a:pt x="1440" y="1"/>
                  </a:moveTo>
                  <a:cubicBezTo>
                    <a:pt x="872" y="1"/>
                    <a:pt x="325" y="281"/>
                    <a:pt x="0" y="777"/>
                  </a:cubicBezTo>
                  <a:cubicBezTo>
                    <a:pt x="234" y="951"/>
                    <a:pt x="502" y="1032"/>
                    <a:pt x="766" y="1032"/>
                  </a:cubicBezTo>
                  <a:cubicBezTo>
                    <a:pt x="1311" y="1032"/>
                    <a:pt x="1840" y="690"/>
                    <a:pt x="2019" y="113"/>
                  </a:cubicBezTo>
                  <a:lnTo>
                    <a:pt x="2019" y="101"/>
                  </a:lnTo>
                  <a:cubicBezTo>
                    <a:pt x="1829" y="33"/>
                    <a:pt x="1633" y="1"/>
                    <a:pt x="1440"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5" name="Google Shape;2263;p60">
              <a:extLst>
                <a:ext uri="{FF2B5EF4-FFF2-40B4-BE49-F238E27FC236}">
                  <a16:creationId xmlns:a16="http://schemas.microsoft.com/office/drawing/2014/main" id="{3A566074-384A-400E-AF06-F6EF1D41AB1A}"/>
                </a:ext>
              </a:extLst>
            </p:cNvPr>
            <p:cNvSpPr/>
            <p:nvPr/>
          </p:nvSpPr>
          <p:spPr>
            <a:xfrm>
              <a:off x="1222313" y="1089337"/>
              <a:ext cx="51093" cy="28763"/>
            </a:xfrm>
            <a:custGeom>
              <a:avLst/>
              <a:gdLst/>
              <a:ahLst/>
              <a:cxnLst/>
              <a:rect l="l" t="t" r="r" b="b"/>
              <a:pathLst>
                <a:path w="810" h="456" extrusionOk="0">
                  <a:moveTo>
                    <a:pt x="477" y="0"/>
                  </a:moveTo>
                  <a:cubicBezTo>
                    <a:pt x="467" y="0"/>
                    <a:pt x="457" y="3"/>
                    <a:pt x="447" y="8"/>
                  </a:cubicBezTo>
                  <a:lnTo>
                    <a:pt x="24" y="347"/>
                  </a:lnTo>
                  <a:cubicBezTo>
                    <a:pt x="12" y="359"/>
                    <a:pt x="0" y="383"/>
                    <a:pt x="12" y="407"/>
                  </a:cubicBezTo>
                  <a:cubicBezTo>
                    <a:pt x="24" y="431"/>
                    <a:pt x="36" y="443"/>
                    <a:pt x="60" y="455"/>
                  </a:cubicBezTo>
                  <a:lnTo>
                    <a:pt x="749" y="431"/>
                  </a:lnTo>
                  <a:lnTo>
                    <a:pt x="774" y="431"/>
                  </a:lnTo>
                  <a:cubicBezTo>
                    <a:pt x="798" y="419"/>
                    <a:pt x="810" y="395"/>
                    <a:pt x="810" y="371"/>
                  </a:cubicBezTo>
                  <a:cubicBezTo>
                    <a:pt x="810" y="334"/>
                    <a:pt x="774" y="310"/>
                    <a:pt x="749" y="310"/>
                  </a:cubicBezTo>
                  <a:lnTo>
                    <a:pt x="230" y="334"/>
                  </a:lnTo>
                  <a:lnTo>
                    <a:pt x="508" y="105"/>
                  </a:lnTo>
                  <a:cubicBezTo>
                    <a:pt x="532" y="81"/>
                    <a:pt x="544" y="44"/>
                    <a:pt x="520" y="20"/>
                  </a:cubicBezTo>
                  <a:cubicBezTo>
                    <a:pt x="506" y="6"/>
                    <a:pt x="491" y="0"/>
                    <a:pt x="477"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6" name="Google Shape;2264;p60">
              <a:extLst>
                <a:ext uri="{FF2B5EF4-FFF2-40B4-BE49-F238E27FC236}">
                  <a16:creationId xmlns:a16="http://schemas.microsoft.com/office/drawing/2014/main" id="{1086D412-91AD-4207-83F9-8EB655C4093D}"/>
                </a:ext>
              </a:extLst>
            </p:cNvPr>
            <p:cNvSpPr/>
            <p:nvPr/>
          </p:nvSpPr>
          <p:spPr>
            <a:xfrm>
              <a:off x="1124671" y="1124913"/>
              <a:ext cx="45100" cy="33873"/>
            </a:xfrm>
            <a:custGeom>
              <a:avLst/>
              <a:gdLst/>
              <a:ahLst/>
              <a:cxnLst/>
              <a:rect l="l" t="t" r="r" b="b"/>
              <a:pathLst>
                <a:path w="715" h="537" extrusionOk="0">
                  <a:moveTo>
                    <a:pt x="122" y="0"/>
                  </a:moveTo>
                  <a:cubicBezTo>
                    <a:pt x="86" y="0"/>
                    <a:pt x="61" y="24"/>
                    <a:pt x="61" y="61"/>
                  </a:cubicBezTo>
                  <a:cubicBezTo>
                    <a:pt x="61" y="85"/>
                    <a:pt x="86" y="121"/>
                    <a:pt x="110" y="121"/>
                  </a:cubicBezTo>
                  <a:lnTo>
                    <a:pt x="472" y="157"/>
                  </a:lnTo>
                  <a:lnTo>
                    <a:pt x="37" y="423"/>
                  </a:lnTo>
                  <a:cubicBezTo>
                    <a:pt x="13" y="447"/>
                    <a:pt x="1" y="484"/>
                    <a:pt x="13" y="508"/>
                  </a:cubicBezTo>
                  <a:cubicBezTo>
                    <a:pt x="22" y="525"/>
                    <a:pt x="37" y="537"/>
                    <a:pt x="54" y="537"/>
                  </a:cubicBezTo>
                  <a:cubicBezTo>
                    <a:pt x="60" y="537"/>
                    <a:pt x="67" y="535"/>
                    <a:pt x="73" y="532"/>
                  </a:cubicBezTo>
                  <a:lnTo>
                    <a:pt x="86" y="532"/>
                  </a:lnTo>
                  <a:lnTo>
                    <a:pt x="678" y="169"/>
                  </a:lnTo>
                  <a:cubicBezTo>
                    <a:pt x="702" y="157"/>
                    <a:pt x="714" y="133"/>
                    <a:pt x="702" y="109"/>
                  </a:cubicBezTo>
                  <a:cubicBezTo>
                    <a:pt x="702" y="85"/>
                    <a:pt x="678" y="61"/>
                    <a:pt x="654" y="61"/>
                  </a:cubicBezTo>
                  <a:lnTo>
                    <a:pt x="122"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2265;p60">
              <a:extLst>
                <a:ext uri="{FF2B5EF4-FFF2-40B4-BE49-F238E27FC236}">
                  <a16:creationId xmlns:a16="http://schemas.microsoft.com/office/drawing/2014/main" id="{C17B33BD-C09E-414B-A92F-46237BF3F7F7}"/>
                </a:ext>
              </a:extLst>
            </p:cNvPr>
            <p:cNvSpPr/>
            <p:nvPr/>
          </p:nvSpPr>
          <p:spPr>
            <a:xfrm>
              <a:off x="1385430" y="800507"/>
              <a:ext cx="280379" cy="232251"/>
            </a:xfrm>
            <a:custGeom>
              <a:avLst/>
              <a:gdLst/>
              <a:ahLst/>
              <a:cxnLst/>
              <a:rect l="l" t="t" r="r" b="b"/>
              <a:pathLst>
                <a:path w="4445" h="3682" extrusionOk="0">
                  <a:moveTo>
                    <a:pt x="2224" y="0"/>
                  </a:moveTo>
                  <a:cubicBezTo>
                    <a:pt x="1991" y="0"/>
                    <a:pt x="1754" y="45"/>
                    <a:pt x="1524" y="139"/>
                  </a:cubicBezTo>
                  <a:cubicBezTo>
                    <a:pt x="13" y="756"/>
                    <a:pt x="1" y="2907"/>
                    <a:pt x="1511" y="3536"/>
                  </a:cubicBezTo>
                  <a:cubicBezTo>
                    <a:pt x="1753" y="3636"/>
                    <a:pt x="1994" y="3682"/>
                    <a:pt x="2227" y="3682"/>
                  </a:cubicBezTo>
                  <a:cubicBezTo>
                    <a:pt x="3454" y="3682"/>
                    <a:pt x="4445" y="2412"/>
                    <a:pt x="3917" y="1142"/>
                  </a:cubicBezTo>
                  <a:cubicBezTo>
                    <a:pt x="3624" y="430"/>
                    <a:pt x="2945" y="0"/>
                    <a:pt x="222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2266;p60">
              <a:extLst>
                <a:ext uri="{FF2B5EF4-FFF2-40B4-BE49-F238E27FC236}">
                  <a16:creationId xmlns:a16="http://schemas.microsoft.com/office/drawing/2014/main" id="{AE180DA1-FB07-41B0-B855-D1B67ABFFA16}"/>
                </a:ext>
              </a:extLst>
            </p:cNvPr>
            <p:cNvSpPr/>
            <p:nvPr/>
          </p:nvSpPr>
          <p:spPr>
            <a:xfrm>
              <a:off x="1463203" y="913605"/>
              <a:ext cx="55697" cy="73485"/>
            </a:xfrm>
            <a:custGeom>
              <a:avLst/>
              <a:gdLst/>
              <a:ahLst/>
              <a:cxnLst/>
              <a:rect l="l" t="t" r="r" b="b"/>
              <a:pathLst>
                <a:path w="883" h="1165" extrusionOk="0">
                  <a:moveTo>
                    <a:pt x="382" y="0"/>
                  </a:moveTo>
                  <a:cubicBezTo>
                    <a:pt x="360" y="0"/>
                    <a:pt x="337" y="5"/>
                    <a:pt x="315" y="14"/>
                  </a:cubicBezTo>
                  <a:lnTo>
                    <a:pt x="121" y="99"/>
                  </a:lnTo>
                  <a:cubicBezTo>
                    <a:pt x="37" y="123"/>
                    <a:pt x="0" y="220"/>
                    <a:pt x="37" y="304"/>
                  </a:cubicBezTo>
                  <a:lnTo>
                    <a:pt x="351" y="1066"/>
                  </a:lnTo>
                  <a:cubicBezTo>
                    <a:pt x="378" y="1128"/>
                    <a:pt x="431" y="1164"/>
                    <a:pt x="491" y="1164"/>
                  </a:cubicBezTo>
                  <a:cubicBezTo>
                    <a:pt x="512" y="1164"/>
                    <a:pt x="534" y="1160"/>
                    <a:pt x="556" y="1150"/>
                  </a:cubicBezTo>
                  <a:lnTo>
                    <a:pt x="762" y="1078"/>
                  </a:lnTo>
                  <a:cubicBezTo>
                    <a:pt x="834" y="1042"/>
                    <a:pt x="883" y="945"/>
                    <a:pt x="847" y="860"/>
                  </a:cubicBezTo>
                  <a:lnTo>
                    <a:pt x="532" y="99"/>
                  </a:lnTo>
                  <a:cubicBezTo>
                    <a:pt x="505" y="36"/>
                    <a:pt x="446" y="0"/>
                    <a:pt x="3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2267;p60">
              <a:extLst>
                <a:ext uri="{FF2B5EF4-FFF2-40B4-BE49-F238E27FC236}">
                  <a16:creationId xmlns:a16="http://schemas.microsoft.com/office/drawing/2014/main" id="{FE138C60-C6B5-4A60-AA8A-8AC782C37AD3}"/>
                </a:ext>
              </a:extLst>
            </p:cNvPr>
            <p:cNvSpPr/>
            <p:nvPr/>
          </p:nvSpPr>
          <p:spPr>
            <a:xfrm>
              <a:off x="1500545" y="840435"/>
              <a:ext cx="90832" cy="123380"/>
            </a:xfrm>
            <a:custGeom>
              <a:avLst/>
              <a:gdLst/>
              <a:ahLst/>
              <a:cxnLst/>
              <a:rect l="l" t="t" r="r" b="b"/>
              <a:pathLst>
                <a:path w="1440" h="1956" extrusionOk="0">
                  <a:moveTo>
                    <a:pt x="220" y="1"/>
                  </a:moveTo>
                  <a:cubicBezTo>
                    <a:pt x="195" y="1"/>
                    <a:pt x="171" y="8"/>
                    <a:pt x="146" y="26"/>
                  </a:cubicBezTo>
                  <a:cubicBezTo>
                    <a:pt x="61" y="74"/>
                    <a:pt x="49" y="183"/>
                    <a:pt x="109" y="256"/>
                  </a:cubicBezTo>
                  <a:cubicBezTo>
                    <a:pt x="134" y="280"/>
                    <a:pt x="146" y="304"/>
                    <a:pt x="158" y="328"/>
                  </a:cubicBezTo>
                  <a:cubicBezTo>
                    <a:pt x="158" y="389"/>
                    <a:pt x="146" y="449"/>
                    <a:pt x="122" y="509"/>
                  </a:cubicBezTo>
                  <a:cubicBezTo>
                    <a:pt x="85" y="654"/>
                    <a:pt x="25" y="872"/>
                    <a:pt x="13" y="945"/>
                  </a:cubicBezTo>
                  <a:cubicBezTo>
                    <a:pt x="1" y="1017"/>
                    <a:pt x="13" y="1077"/>
                    <a:pt x="37" y="1150"/>
                  </a:cubicBezTo>
                  <a:cubicBezTo>
                    <a:pt x="37" y="1162"/>
                    <a:pt x="37" y="1174"/>
                    <a:pt x="37" y="1186"/>
                  </a:cubicBezTo>
                  <a:lnTo>
                    <a:pt x="327" y="1875"/>
                  </a:lnTo>
                  <a:cubicBezTo>
                    <a:pt x="346" y="1923"/>
                    <a:pt x="395" y="1955"/>
                    <a:pt x="444" y="1955"/>
                  </a:cubicBezTo>
                  <a:cubicBezTo>
                    <a:pt x="458" y="1955"/>
                    <a:pt x="471" y="1953"/>
                    <a:pt x="484" y="1948"/>
                  </a:cubicBezTo>
                  <a:lnTo>
                    <a:pt x="1306" y="1609"/>
                  </a:lnTo>
                  <a:cubicBezTo>
                    <a:pt x="1427" y="1561"/>
                    <a:pt x="1439" y="1392"/>
                    <a:pt x="1318" y="1319"/>
                  </a:cubicBezTo>
                  <a:cubicBezTo>
                    <a:pt x="1403" y="1247"/>
                    <a:pt x="1379" y="1102"/>
                    <a:pt x="1282" y="1053"/>
                  </a:cubicBezTo>
                  <a:cubicBezTo>
                    <a:pt x="1330" y="1005"/>
                    <a:pt x="1330" y="932"/>
                    <a:pt x="1306" y="872"/>
                  </a:cubicBezTo>
                  <a:cubicBezTo>
                    <a:pt x="1282" y="812"/>
                    <a:pt x="1221" y="763"/>
                    <a:pt x="1161" y="763"/>
                  </a:cubicBezTo>
                  <a:cubicBezTo>
                    <a:pt x="1287" y="648"/>
                    <a:pt x="1185" y="459"/>
                    <a:pt x="1037" y="459"/>
                  </a:cubicBezTo>
                  <a:cubicBezTo>
                    <a:pt x="1015" y="459"/>
                    <a:pt x="991" y="464"/>
                    <a:pt x="968" y="473"/>
                  </a:cubicBezTo>
                  <a:lnTo>
                    <a:pt x="508" y="667"/>
                  </a:lnTo>
                  <a:cubicBezTo>
                    <a:pt x="508" y="630"/>
                    <a:pt x="520" y="461"/>
                    <a:pt x="520" y="401"/>
                  </a:cubicBezTo>
                  <a:cubicBezTo>
                    <a:pt x="533" y="352"/>
                    <a:pt x="520" y="292"/>
                    <a:pt x="496" y="243"/>
                  </a:cubicBezTo>
                  <a:cubicBezTo>
                    <a:pt x="472" y="183"/>
                    <a:pt x="436" y="135"/>
                    <a:pt x="387" y="86"/>
                  </a:cubicBezTo>
                  <a:cubicBezTo>
                    <a:pt x="336" y="44"/>
                    <a:pt x="279" y="1"/>
                    <a:pt x="22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0" name="Google Shape;2268;p60">
              <a:extLst>
                <a:ext uri="{FF2B5EF4-FFF2-40B4-BE49-F238E27FC236}">
                  <a16:creationId xmlns:a16="http://schemas.microsoft.com/office/drawing/2014/main" id="{6765C2B7-C428-493A-BB34-D1106CDA4071}"/>
                </a:ext>
              </a:extLst>
            </p:cNvPr>
            <p:cNvSpPr/>
            <p:nvPr/>
          </p:nvSpPr>
          <p:spPr>
            <a:xfrm>
              <a:off x="481225" y="1156956"/>
              <a:ext cx="302015" cy="257672"/>
            </a:xfrm>
            <a:custGeom>
              <a:avLst/>
              <a:gdLst/>
              <a:ahLst/>
              <a:cxnLst/>
              <a:rect l="l" t="t" r="r" b="b"/>
              <a:pathLst>
                <a:path w="4788" h="4085" extrusionOk="0">
                  <a:moveTo>
                    <a:pt x="2312" y="1"/>
                  </a:moveTo>
                  <a:cubicBezTo>
                    <a:pt x="1573" y="1"/>
                    <a:pt x="868" y="385"/>
                    <a:pt x="520" y="1063"/>
                  </a:cubicBezTo>
                  <a:cubicBezTo>
                    <a:pt x="1" y="2055"/>
                    <a:pt x="424" y="3287"/>
                    <a:pt x="1463" y="3831"/>
                  </a:cubicBezTo>
                  <a:cubicBezTo>
                    <a:pt x="1791" y="4003"/>
                    <a:pt x="2140" y="4084"/>
                    <a:pt x="2481" y="4084"/>
                  </a:cubicBezTo>
                  <a:cubicBezTo>
                    <a:pt x="3222" y="4084"/>
                    <a:pt x="3923" y="3700"/>
                    <a:pt x="4279" y="3022"/>
                  </a:cubicBezTo>
                  <a:cubicBezTo>
                    <a:pt x="4787" y="2042"/>
                    <a:pt x="4364" y="798"/>
                    <a:pt x="3325" y="254"/>
                  </a:cubicBezTo>
                  <a:cubicBezTo>
                    <a:pt x="3001" y="82"/>
                    <a:pt x="2653" y="1"/>
                    <a:pt x="231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1" name="Google Shape;2269;p60">
              <a:extLst>
                <a:ext uri="{FF2B5EF4-FFF2-40B4-BE49-F238E27FC236}">
                  <a16:creationId xmlns:a16="http://schemas.microsoft.com/office/drawing/2014/main" id="{847706E8-352D-45BC-A579-F510E2F34079}"/>
                </a:ext>
              </a:extLst>
            </p:cNvPr>
            <p:cNvSpPr/>
            <p:nvPr/>
          </p:nvSpPr>
          <p:spPr>
            <a:xfrm>
              <a:off x="543734" y="1238956"/>
              <a:ext cx="67178" cy="81307"/>
            </a:xfrm>
            <a:custGeom>
              <a:avLst/>
              <a:gdLst/>
              <a:ahLst/>
              <a:cxnLst/>
              <a:rect l="l" t="t" r="r" b="b"/>
              <a:pathLst>
                <a:path w="1065" h="1289" extrusionOk="0">
                  <a:moveTo>
                    <a:pt x="612" y="1"/>
                  </a:moveTo>
                  <a:cubicBezTo>
                    <a:pt x="553" y="1"/>
                    <a:pt x="498" y="31"/>
                    <a:pt x="472" y="90"/>
                  </a:cubicBezTo>
                  <a:lnTo>
                    <a:pt x="37" y="912"/>
                  </a:lnTo>
                  <a:cubicBezTo>
                    <a:pt x="1" y="996"/>
                    <a:pt x="25" y="1093"/>
                    <a:pt x="110" y="1129"/>
                  </a:cubicBezTo>
                  <a:lnTo>
                    <a:pt x="363" y="1274"/>
                  </a:lnTo>
                  <a:cubicBezTo>
                    <a:pt x="386" y="1284"/>
                    <a:pt x="410" y="1289"/>
                    <a:pt x="433" y="1289"/>
                  </a:cubicBezTo>
                  <a:cubicBezTo>
                    <a:pt x="496" y="1289"/>
                    <a:pt x="558" y="1255"/>
                    <a:pt x="593" y="1202"/>
                  </a:cubicBezTo>
                  <a:lnTo>
                    <a:pt x="1016" y="380"/>
                  </a:lnTo>
                  <a:cubicBezTo>
                    <a:pt x="1064" y="295"/>
                    <a:pt x="1028" y="199"/>
                    <a:pt x="956" y="150"/>
                  </a:cubicBezTo>
                  <a:lnTo>
                    <a:pt x="690" y="17"/>
                  </a:lnTo>
                  <a:cubicBezTo>
                    <a:pt x="664" y="6"/>
                    <a:pt x="638" y="1"/>
                    <a:pt x="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2270;p60">
              <a:extLst>
                <a:ext uri="{FF2B5EF4-FFF2-40B4-BE49-F238E27FC236}">
                  <a16:creationId xmlns:a16="http://schemas.microsoft.com/office/drawing/2014/main" id="{4900FED7-D083-4058-A6FF-F80717F16150}"/>
                </a:ext>
              </a:extLst>
            </p:cNvPr>
            <p:cNvSpPr/>
            <p:nvPr/>
          </p:nvSpPr>
          <p:spPr>
            <a:xfrm>
              <a:off x="591042" y="1219528"/>
              <a:ext cx="116693" cy="134734"/>
            </a:xfrm>
            <a:custGeom>
              <a:avLst/>
              <a:gdLst/>
              <a:ahLst/>
              <a:cxnLst/>
              <a:rect l="l" t="t" r="r" b="b"/>
              <a:pathLst>
                <a:path w="1850" h="2136" extrusionOk="0">
                  <a:moveTo>
                    <a:pt x="1417" y="0"/>
                  </a:moveTo>
                  <a:cubicBezTo>
                    <a:pt x="1339" y="0"/>
                    <a:pt x="1267" y="57"/>
                    <a:pt x="1257" y="144"/>
                  </a:cubicBezTo>
                  <a:cubicBezTo>
                    <a:pt x="1245" y="180"/>
                    <a:pt x="1245" y="204"/>
                    <a:pt x="1233" y="241"/>
                  </a:cubicBezTo>
                  <a:cubicBezTo>
                    <a:pt x="1173" y="277"/>
                    <a:pt x="1112" y="313"/>
                    <a:pt x="1052" y="325"/>
                  </a:cubicBezTo>
                  <a:cubicBezTo>
                    <a:pt x="895" y="386"/>
                    <a:pt x="750" y="458"/>
                    <a:pt x="604" y="543"/>
                  </a:cubicBezTo>
                  <a:cubicBezTo>
                    <a:pt x="532" y="579"/>
                    <a:pt x="484" y="627"/>
                    <a:pt x="435" y="688"/>
                  </a:cubicBezTo>
                  <a:cubicBezTo>
                    <a:pt x="423" y="700"/>
                    <a:pt x="411" y="712"/>
                    <a:pt x="411" y="724"/>
                  </a:cubicBezTo>
                  <a:lnTo>
                    <a:pt x="36" y="1449"/>
                  </a:lnTo>
                  <a:cubicBezTo>
                    <a:pt x="0" y="1522"/>
                    <a:pt x="24" y="1606"/>
                    <a:pt x="97" y="1643"/>
                  </a:cubicBezTo>
                  <a:lnTo>
                    <a:pt x="1003" y="2114"/>
                  </a:lnTo>
                  <a:cubicBezTo>
                    <a:pt x="1029" y="2129"/>
                    <a:pt x="1057" y="2136"/>
                    <a:pt x="1085" y="2136"/>
                  </a:cubicBezTo>
                  <a:cubicBezTo>
                    <a:pt x="1149" y="2136"/>
                    <a:pt x="1212" y="2100"/>
                    <a:pt x="1245" y="2042"/>
                  </a:cubicBezTo>
                  <a:cubicBezTo>
                    <a:pt x="1269" y="2005"/>
                    <a:pt x="1281" y="1969"/>
                    <a:pt x="1269" y="1933"/>
                  </a:cubicBezTo>
                  <a:cubicBezTo>
                    <a:pt x="1342" y="1933"/>
                    <a:pt x="1414" y="1897"/>
                    <a:pt x="1451" y="1836"/>
                  </a:cubicBezTo>
                  <a:cubicBezTo>
                    <a:pt x="1475" y="1800"/>
                    <a:pt x="1475" y="1752"/>
                    <a:pt x="1463" y="1715"/>
                  </a:cubicBezTo>
                  <a:cubicBezTo>
                    <a:pt x="1535" y="1715"/>
                    <a:pt x="1608" y="1667"/>
                    <a:pt x="1644" y="1606"/>
                  </a:cubicBezTo>
                  <a:cubicBezTo>
                    <a:pt x="1668" y="1534"/>
                    <a:pt x="1656" y="1461"/>
                    <a:pt x="1608" y="1401"/>
                  </a:cubicBezTo>
                  <a:lnTo>
                    <a:pt x="1608" y="1401"/>
                  </a:lnTo>
                  <a:cubicBezTo>
                    <a:pt x="1617" y="1403"/>
                    <a:pt x="1626" y="1403"/>
                    <a:pt x="1636" y="1403"/>
                  </a:cubicBezTo>
                  <a:cubicBezTo>
                    <a:pt x="1701" y="1403"/>
                    <a:pt x="1769" y="1368"/>
                    <a:pt x="1801" y="1304"/>
                  </a:cubicBezTo>
                  <a:cubicBezTo>
                    <a:pt x="1849" y="1208"/>
                    <a:pt x="1813" y="1087"/>
                    <a:pt x="1704" y="1038"/>
                  </a:cubicBezTo>
                  <a:lnTo>
                    <a:pt x="1197" y="772"/>
                  </a:lnTo>
                  <a:cubicBezTo>
                    <a:pt x="1221" y="736"/>
                    <a:pt x="1390" y="640"/>
                    <a:pt x="1438" y="603"/>
                  </a:cubicBezTo>
                  <a:cubicBezTo>
                    <a:pt x="1487" y="567"/>
                    <a:pt x="1523" y="519"/>
                    <a:pt x="1547" y="470"/>
                  </a:cubicBezTo>
                  <a:cubicBezTo>
                    <a:pt x="1584" y="398"/>
                    <a:pt x="1608" y="337"/>
                    <a:pt x="1608" y="265"/>
                  </a:cubicBezTo>
                  <a:cubicBezTo>
                    <a:pt x="1608" y="156"/>
                    <a:pt x="1596" y="47"/>
                    <a:pt x="1475" y="11"/>
                  </a:cubicBezTo>
                  <a:cubicBezTo>
                    <a:pt x="1456" y="4"/>
                    <a:pt x="1436" y="0"/>
                    <a:pt x="141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2271;p60">
              <a:extLst>
                <a:ext uri="{FF2B5EF4-FFF2-40B4-BE49-F238E27FC236}">
                  <a16:creationId xmlns:a16="http://schemas.microsoft.com/office/drawing/2014/main" id="{AD2BDF8F-0630-49E4-969B-09D0B8663422}"/>
                </a:ext>
              </a:extLst>
            </p:cNvPr>
            <p:cNvSpPr/>
            <p:nvPr/>
          </p:nvSpPr>
          <p:spPr>
            <a:xfrm>
              <a:off x="1505906" y="1246336"/>
              <a:ext cx="243290" cy="231368"/>
            </a:xfrm>
            <a:custGeom>
              <a:avLst/>
              <a:gdLst/>
              <a:ahLst/>
              <a:cxnLst/>
              <a:rect l="l" t="t" r="r" b="b"/>
              <a:pathLst>
                <a:path w="3857" h="3668" extrusionOk="0">
                  <a:moveTo>
                    <a:pt x="1932" y="1"/>
                  </a:moveTo>
                  <a:cubicBezTo>
                    <a:pt x="1873" y="1"/>
                    <a:pt x="1813" y="3"/>
                    <a:pt x="1753" y="9"/>
                  </a:cubicBezTo>
                  <a:cubicBezTo>
                    <a:pt x="750" y="106"/>
                    <a:pt x="0" y="1000"/>
                    <a:pt x="97" y="2003"/>
                  </a:cubicBezTo>
                  <a:cubicBezTo>
                    <a:pt x="188" y="2959"/>
                    <a:pt x="985" y="3668"/>
                    <a:pt x="1925" y="3668"/>
                  </a:cubicBezTo>
                  <a:cubicBezTo>
                    <a:pt x="1984" y="3668"/>
                    <a:pt x="2043" y="3665"/>
                    <a:pt x="2103" y="3659"/>
                  </a:cubicBezTo>
                  <a:cubicBezTo>
                    <a:pt x="3107" y="3563"/>
                    <a:pt x="3856" y="2668"/>
                    <a:pt x="3759" y="1653"/>
                  </a:cubicBezTo>
                  <a:cubicBezTo>
                    <a:pt x="3668" y="709"/>
                    <a:pt x="2871" y="1"/>
                    <a:pt x="1932"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2272;p60">
              <a:extLst>
                <a:ext uri="{FF2B5EF4-FFF2-40B4-BE49-F238E27FC236}">
                  <a16:creationId xmlns:a16="http://schemas.microsoft.com/office/drawing/2014/main" id="{959DDC1E-52A8-477E-BE7F-542DA7B19D43}"/>
                </a:ext>
              </a:extLst>
            </p:cNvPr>
            <p:cNvSpPr/>
            <p:nvPr/>
          </p:nvSpPr>
          <p:spPr>
            <a:xfrm>
              <a:off x="1562297" y="1330354"/>
              <a:ext cx="51156" cy="74053"/>
            </a:xfrm>
            <a:custGeom>
              <a:avLst/>
              <a:gdLst/>
              <a:ahLst/>
              <a:cxnLst/>
              <a:rect l="l" t="t" r="r" b="b"/>
              <a:pathLst>
                <a:path w="811" h="1174" extrusionOk="0">
                  <a:moveTo>
                    <a:pt x="427" y="0"/>
                  </a:moveTo>
                  <a:cubicBezTo>
                    <a:pt x="356" y="0"/>
                    <a:pt x="287" y="46"/>
                    <a:pt x="267" y="115"/>
                  </a:cubicBezTo>
                  <a:lnTo>
                    <a:pt x="37" y="901"/>
                  </a:lnTo>
                  <a:cubicBezTo>
                    <a:pt x="1" y="986"/>
                    <a:pt x="61" y="1082"/>
                    <a:pt x="146" y="1106"/>
                  </a:cubicBezTo>
                  <a:lnTo>
                    <a:pt x="339" y="1167"/>
                  </a:lnTo>
                  <a:cubicBezTo>
                    <a:pt x="356" y="1171"/>
                    <a:pt x="373" y="1173"/>
                    <a:pt x="388" y="1173"/>
                  </a:cubicBezTo>
                  <a:cubicBezTo>
                    <a:pt x="464" y="1173"/>
                    <a:pt x="525" y="1128"/>
                    <a:pt x="545" y="1058"/>
                  </a:cubicBezTo>
                  <a:lnTo>
                    <a:pt x="786" y="273"/>
                  </a:lnTo>
                  <a:cubicBezTo>
                    <a:pt x="811" y="188"/>
                    <a:pt x="762" y="91"/>
                    <a:pt x="678" y="67"/>
                  </a:cubicBezTo>
                  <a:lnTo>
                    <a:pt x="472" y="7"/>
                  </a:lnTo>
                  <a:cubicBezTo>
                    <a:pt x="457" y="2"/>
                    <a:pt x="442" y="0"/>
                    <a:pt x="42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2273;p60">
              <a:extLst>
                <a:ext uri="{FF2B5EF4-FFF2-40B4-BE49-F238E27FC236}">
                  <a16:creationId xmlns:a16="http://schemas.microsoft.com/office/drawing/2014/main" id="{1773D936-25A2-40CF-9FBF-79FCD1FAAFBC}"/>
                </a:ext>
              </a:extLst>
            </p:cNvPr>
            <p:cNvSpPr/>
            <p:nvPr/>
          </p:nvSpPr>
          <p:spPr>
            <a:xfrm>
              <a:off x="1595854" y="1294085"/>
              <a:ext cx="97644" cy="123253"/>
            </a:xfrm>
            <a:custGeom>
              <a:avLst/>
              <a:gdLst/>
              <a:ahLst/>
              <a:cxnLst/>
              <a:rect l="l" t="t" r="r" b="b"/>
              <a:pathLst>
                <a:path w="1548" h="1954" extrusionOk="0">
                  <a:moveTo>
                    <a:pt x="1031" y="0"/>
                  </a:moveTo>
                  <a:cubicBezTo>
                    <a:pt x="944" y="0"/>
                    <a:pt x="872" y="69"/>
                    <a:pt x="883" y="159"/>
                  </a:cubicBezTo>
                  <a:cubicBezTo>
                    <a:pt x="883" y="183"/>
                    <a:pt x="871" y="219"/>
                    <a:pt x="871" y="243"/>
                  </a:cubicBezTo>
                  <a:cubicBezTo>
                    <a:pt x="835" y="292"/>
                    <a:pt x="786" y="328"/>
                    <a:pt x="738" y="352"/>
                  </a:cubicBezTo>
                  <a:cubicBezTo>
                    <a:pt x="605" y="437"/>
                    <a:pt x="484" y="533"/>
                    <a:pt x="375" y="630"/>
                  </a:cubicBezTo>
                  <a:cubicBezTo>
                    <a:pt x="315" y="678"/>
                    <a:pt x="279" y="727"/>
                    <a:pt x="254" y="799"/>
                  </a:cubicBezTo>
                  <a:cubicBezTo>
                    <a:pt x="242" y="799"/>
                    <a:pt x="242" y="811"/>
                    <a:pt x="230" y="823"/>
                  </a:cubicBezTo>
                  <a:lnTo>
                    <a:pt x="13" y="1536"/>
                  </a:lnTo>
                  <a:cubicBezTo>
                    <a:pt x="1" y="1609"/>
                    <a:pt x="37" y="1669"/>
                    <a:pt x="97" y="1694"/>
                  </a:cubicBezTo>
                  <a:lnTo>
                    <a:pt x="943" y="1947"/>
                  </a:lnTo>
                  <a:cubicBezTo>
                    <a:pt x="958" y="1952"/>
                    <a:pt x="973" y="1954"/>
                    <a:pt x="987" y="1954"/>
                  </a:cubicBezTo>
                  <a:cubicBezTo>
                    <a:pt x="1056" y="1954"/>
                    <a:pt x="1119" y="1908"/>
                    <a:pt x="1149" y="1839"/>
                  </a:cubicBezTo>
                  <a:cubicBezTo>
                    <a:pt x="1149" y="1802"/>
                    <a:pt x="1149" y="1778"/>
                    <a:pt x="1149" y="1742"/>
                  </a:cubicBezTo>
                  <a:cubicBezTo>
                    <a:pt x="1209" y="1730"/>
                    <a:pt x="1270" y="1694"/>
                    <a:pt x="1282" y="1621"/>
                  </a:cubicBezTo>
                  <a:cubicBezTo>
                    <a:pt x="1306" y="1585"/>
                    <a:pt x="1306" y="1549"/>
                    <a:pt x="1282" y="1512"/>
                  </a:cubicBezTo>
                  <a:cubicBezTo>
                    <a:pt x="1354" y="1500"/>
                    <a:pt x="1403" y="1452"/>
                    <a:pt x="1427" y="1391"/>
                  </a:cubicBezTo>
                  <a:cubicBezTo>
                    <a:pt x="1439" y="1319"/>
                    <a:pt x="1415" y="1258"/>
                    <a:pt x="1366" y="1222"/>
                  </a:cubicBezTo>
                  <a:cubicBezTo>
                    <a:pt x="1439" y="1210"/>
                    <a:pt x="1499" y="1162"/>
                    <a:pt x="1524" y="1089"/>
                  </a:cubicBezTo>
                  <a:cubicBezTo>
                    <a:pt x="1548" y="1005"/>
                    <a:pt x="1499" y="896"/>
                    <a:pt x="1403" y="872"/>
                  </a:cubicBezTo>
                  <a:lnTo>
                    <a:pt x="931" y="727"/>
                  </a:lnTo>
                  <a:cubicBezTo>
                    <a:pt x="943" y="690"/>
                    <a:pt x="1076" y="570"/>
                    <a:pt x="1113" y="533"/>
                  </a:cubicBezTo>
                  <a:cubicBezTo>
                    <a:pt x="1149" y="485"/>
                    <a:pt x="1173" y="449"/>
                    <a:pt x="1185" y="388"/>
                  </a:cubicBezTo>
                  <a:cubicBezTo>
                    <a:pt x="1209" y="328"/>
                    <a:pt x="1209" y="267"/>
                    <a:pt x="1197" y="195"/>
                  </a:cubicBezTo>
                  <a:cubicBezTo>
                    <a:pt x="1185" y="110"/>
                    <a:pt x="1161" y="14"/>
                    <a:pt x="1052" y="1"/>
                  </a:cubicBezTo>
                  <a:cubicBezTo>
                    <a:pt x="1045" y="1"/>
                    <a:pt x="1038" y="0"/>
                    <a:pt x="1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6" name="Google Shape;2274;p60">
              <a:extLst>
                <a:ext uri="{FF2B5EF4-FFF2-40B4-BE49-F238E27FC236}">
                  <a16:creationId xmlns:a16="http://schemas.microsoft.com/office/drawing/2014/main" id="{876B84CF-3BF4-4958-829C-BDA2FC55AE61}"/>
                </a:ext>
              </a:extLst>
            </p:cNvPr>
            <p:cNvSpPr/>
            <p:nvPr/>
          </p:nvSpPr>
          <p:spPr>
            <a:xfrm>
              <a:off x="944019" y="1492336"/>
              <a:ext cx="262339" cy="217744"/>
            </a:xfrm>
            <a:custGeom>
              <a:avLst/>
              <a:gdLst/>
              <a:ahLst/>
              <a:cxnLst/>
              <a:rect l="l" t="t" r="r" b="b"/>
              <a:pathLst>
                <a:path w="4159" h="3452" extrusionOk="0">
                  <a:moveTo>
                    <a:pt x="2206" y="0"/>
                  </a:moveTo>
                  <a:cubicBezTo>
                    <a:pt x="1928" y="0"/>
                    <a:pt x="1641" y="59"/>
                    <a:pt x="1366" y="182"/>
                  </a:cubicBezTo>
                  <a:cubicBezTo>
                    <a:pt x="435" y="605"/>
                    <a:pt x="0" y="1645"/>
                    <a:pt x="387" y="2503"/>
                  </a:cubicBezTo>
                  <a:cubicBezTo>
                    <a:pt x="661" y="3101"/>
                    <a:pt x="1279" y="3452"/>
                    <a:pt x="1947" y="3452"/>
                  </a:cubicBezTo>
                  <a:cubicBezTo>
                    <a:pt x="2223" y="3452"/>
                    <a:pt x="2508" y="3392"/>
                    <a:pt x="2780" y="3264"/>
                  </a:cubicBezTo>
                  <a:cubicBezTo>
                    <a:pt x="3723" y="2841"/>
                    <a:pt x="4158" y="1802"/>
                    <a:pt x="3771" y="944"/>
                  </a:cubicBezTo>
                  <a:cubicBezTo>
                    <a:pt x="3498" y="345"/>
                    <a:pt x="2878" y="0"/>
                    <a:pt x="220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2275;p60">
              <a:extLst>
                <a:ext uri="{FF2B5EF4-FFF2-40B4-BE49-F238E27FC236}">
                  <a16:creationId xmlns:a16="http://schemas.microsoft.com/office/drawing/2014/main" id="{BBF99F9A-C39C-413B-91F8-A1698B9323AA}"/>
                </a:ext>
              </a:extLst>
            </p:cNvPr>
            <p:cNvSpPr/>
            <p:nvPr/>
          </p:nvSpPr>
          <p:spPr>
            <a:xfrm>
              <a:off x="1013403" y="1601270"/>
              <a:ext cx="54941" cy="68187"/>
            </a:xfrm>
            <a:custGeom>
              <a:avLst/>
              <a:gdLst/>
              <a:ahLst/>
              <a:cxnLst/>
              <a:rect l="l" t="t" r="r" b="b"/>
              <a:pathLst>
                <a:path w="871" h="1081" extrusionOk="0">
                  <a:moveTo>
                    <a:pt x="382" y="1"/>
                  </a:moveTo>
                  <a:cubicBezTo>
                    <a:pt x="360" y="1"/>
                    <a:pt x="337" y="5"/>
                    <a:pt x="314" y="15"/>
                  </a:cubicBezTo>
                  <a:lnTo>
                    <a:pt x="121" y="111"/>
                  </a:lnTo>
                  <a:cubicBezTo>
                    <a:pt x="36" y="147"/>
                    <a:pt x="0" y="244"/>
                    <a:pt x="36" y="329"/>
                  </a:cubicBezTo>
                  <a:lnTo>
                    <a:pt x="339" y="981"/>
                  </a:lnTo>
                  <a:cubicBezTo>
                    <a:pt x="365" y="1044"/>
                    <a:pt x="425" y="1080"/>
                    <a:pt x="489" y="1080"/>
                  </a:cubicBezTo>
                  <a:cubicBezTo>
                    <a:pt x="511" y="1080"/>
                    <a:pt x="534" y="1076"/>
                    <a:pt x="556" y="1066"/>
                  </a:cubicBezTo>
                  <a:lnTo>
                    <a:pt x="750" y="981"/>
                  </a:lnTo>
                  <a:cubicBezTo>
                    <a:pt x="834" y="933"/>
                    <a:pt x="870" y="836"/>
                    <a:pt x="834" y="752"/>
                  </a:cubicBezTo>
                  <a:lnTo>
                    <a:pt x="532" y="99"/>
                  </a:lnTo>
                  <a:cubicBezTo>
                    <a:pt x="505" y="37"/>
                    <a:pt x="446" y="1"/>
                    <a:pt x="38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2276;p60">
              <a:extLst>
                <a:ext uri="{FF2B5EF4-FFF2-40B4-BE49-F238E27FC236}">
                  <a16:creationId xmlns:a16="http://schemas.microsoft.com/office/drawing/2014/main" id="{49700F49-48DA-44E8-B17F-55F30DFB6750}"/>
                </a:ext>
              </a:extLst>
            </p:cNvPr>
            <p:cNvSpPr/>
            <p:nvPr/>
          </p:nvSpPr>
          <p:spPr>
            <a:xfrm>
              <a:off x="1050745" y="1531129"/>
              <a:ext cx="89255" cy="114107"/>
            </a:xfrm>
            <a:custGeom>
              <a:avLst/>
              <a:gdLst/>
              <a:ahLst/>
              <a:cxnLst/>
              <a:rect l="l" t="t" r="r" b="b"/>
              <a:pathLst>
                <a:path w="1415" h="1809" extrusionOk="0">
                  <a:moveTo>
                    <a:pt x="229" y="1"/>
                  </a:moveTo>
                  <a:cubicBezTo>
                    <a:pt x="197" y="1"/>
                    <a:pt x="164" y="9"/>
                    <a:pt x="133" y="27"/>
                  </a:cubicBezTo>
                  <a:cubicBezTo>
                    <a:pt x="61" y="75"/>
                    <a:pt x="49" y="172"/>
                    <a:pt x="109" y="244"/>
                  </a:cubicBezTo>
                  <a:cubicBezTo>
                    <a:pt x="121" y="268"/>
                    <a:pt x="146" y="280"/>
                    <a:pt x="158" y="305"/>
                  </a:cubicBezTo>
                  <a:cubicBezTo>
                    <a:pt x="146" y="365"/>
                    <a:pt x="146" y="425"/>
                    <a:pt x="121" y="474"/>
                  </a:cubicBezTo>
                  <a:cubicBezTo>
                    <a:pt x="73" y="607"/>
                    <a:pt x="37" y="752"/>
                    <a:pt x="13" y="897"/>
                  </a:cubicBezTo>
                  <a:cubicBezTo>
                    <a:pt x="0" y="957"/>
                    <a:pt x="13" y="1018"/>
                    <a:pt x="25" y="1090"/>
                  </a:cubicBezTo>
                  <a:cubicBezTo>
                    <a:pt x="25" y="1102"/>
                    <a:pt x="37" y="1102"/>
                    <a:pt x="37" y="1114"/>
                  </a:cubicBezTo>
                  <a:lnTo>
                    <a:pt x="327" y="1743"/>
                  </a:lnTo>
                  <a:cubicBezTo>
                    <a:pt x="343" y="1784"/>
                    <a:pt x="382" y="1808"/>
                    <a:pt x="424" y="1808"/>
                  </a:cubicBezTo>
                  <a:cubicBezTo>
                    <a:pt x="444" y="1808"/>
                    <a:pt x="465" y="1803"/>
                    <a:pt x="484" y="1791"/>
                  </a:cubicBezTo>
                  <a:lnTo>
                    <a:pt x="1294" y="1429"/>
                  </a:lnTo>
                  <a:cubicBezTo>
                    <a:pt x="1378" y="1392"/>
                    <a:pt x="1415" y="1296"/>
                    <a:pt x="1378" y="1223"/>
                  </a:cubicBezTo>
                  <a:cubicBezTo>
                    <a:pt x="1366" y="1187"/>
                    <a:pt x="1342" y="1163"/>
                    <a:pt x="1318" y="1151"/>
                  </a:cubicBezTo>
                  <a:cubicBezTo>
                    <a:pt x="1366" y="1114"/>
                    <a:pt x="1378" y="1042"/>
                    <a:pt x="1354" y="981"/>
                  </a:cubicBezTo>
                  <a:cubicBezTo>
                    <a:pt x="1342" y="945"/>
                    <a:pt x="1306" y="921"/>
                    <a:pt x="1270" y="909"/>
                  </a:cubicBezTo>
                  <a:cubicBezTo>
                    <a:pt x="1383" y="818"/>
                    <a:pt x="1315" y="641"/>
                    <a:pt x="1175" y="641"/>
                  </a:cubicBezTo>
                  <a:cubicBezTo>
                    <a:pt x="1167" y="641"/>
                    <a:pt x="1158" y="642"/>
                    <a:pt x="1149" y="643"/>
                  </a:cubicBezTo>
                  <a:cubicBezTo>
                    <a:pt x="1197" y="595"/>
                    <a:pt x="1209" y="522"/>
                    <a:pt x="1173" y="462"/>
                  </a:cubicBezTo>
                  <a:cubicBezTo>
                    <a:pt x="1148" y="403"/>
                    <a:pt x="1088" y="368"/>
                    <a:pt x="1025" y="368"/>
                  </a:cubicBezTo>
                  <a:cubicBezTo>
                    <a:pt x="997" y="368"/>
                    <a:pt x="969" y="374"/>
                    <a:pt x="943" y="389"/>
                  </a:cubicBezTo>
                  <a:lnTo>
                    <a:pt x="496" y="607"/>
                  </a:lnTo>
                  <a:cubicBezTo>
                    <a:pt x="496" y="571"/>
                    <a:pt x="508" y="401"/>
                    <a:pt x="520" y="353"/>
                  </a:cubicBezTo>
                  <a:cubicBezTo>
                    <a:pt x="520" y="305"/>
                    <a:pt x="508" y="256"/>
                    <a:pt x="484" y="208"/>
                  </a:cubicBezTo>
                  <a:cubicBezTo>
                    <a:pt x="460" y="147"/>
                    <a:pt x="424" y="99"/>
                    <a:pt x="375" y="63"/>
                  </a:cubicBezTo>
                  <a:cubicBezTo>
                    <a:pt x="337" y="25"/>
                    <a:pt x="284" y="1"/>
                    <a:pt x="22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2277;p60">
              <a:extLst>
                <a:ext uri="{FF2B5EF4-FFF2-40B4-BE49-F238E27FC236}">
                  <a16:creationId xmlns:a16="http://schemas.microsoft.com/office/drawing/2014/main" id="{219780EC-2ED3-491E-90E5-D8BB8755BDE3}"/>
                </a:ext>
              </a:extLst>
            </p:cNvPr>
            <p:cNvSpPr/>
            <p:nvPr/>
          </p:nvSpPr>
          <p:spPr>
            <a:xfrm>
              <a:off x="1405488" y="2274428"/>
              <a:ext cx="205696" cy="182546"/>
            </a:xfrm>
            <a:custGeom>
              <a:avLst/>
              <a:gdLst/>
              <a:ahLst/>
              <a:cxnLst/>
              <a:rect l="l" t="t" r="r" b="b"/>
              <a:pathLst>
                <a:path w="3261" h="2894" extrusionOk="0">
                  <a:moveTo>
                    <a:pt x="1626" y="1"/>
                  </a:moveTo>
                  <a:cubicBezTo>
                    <a:pt x="993" y="1"/>
                    <a:pt x="369" y="409"/>
                    <a:pt x="214" y="1139"/>
                  </a:cubicBezTo>
                  <a:cubicBezTo>
                    <a:pt x="1" y="2105"/>
                    <a:pt x="772" y="2893"/>
                    <a:pt x="1629" y="2893"/>
                  </a:cubicBezTo>
                  <a:cubicBezTo>
                    <a:pt x="1887" y="2893"/>
                    <a:pt x="2153" y="2822"/>
                    <a:pt x="2402" y="2662"/>
                  </a:cubicBezTo>
                  <a:cubicBezTo>
                    <a:pt x="3067" y="2227"/>
                    <a:pt x="3260" y="1333"/>
                    <a:pt x="2837" y="668"/>
                  </a:cubicBezTo>
                  <a:cubicBezTo>
                    <a:pt x="2544" y="212"/>
                    <a:pt x="2083" y="1"/>
                    <a:pt x="162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2278;p60">
              <a:extLst>
                <a:ext uri="{FF2B5EF4-FFF2-40B4-BE49-F238E27FC236}">
                  <a16:creationId xmlns:a16="http://schemas.microsoft.com/office/drawing/2014/main" id="{3328F2BE-8784-4FF2-8BC6-6CD34AAB2C28}"/>
                </a:ext>
              </a:extLst>
            </p:cNvPr>
            <p:cNvSpPr/>
            <p:nvPr/>
          </p:nvSpPr>
          <p:spPr>
            <a:xfrm>
              <a:off x="1447939" y="2321042"/>
              <a:ext cx="57274" cy="45163"/>
            </a:xfrm>
            <a:custGeom>
              <a:avLst/>
              <a:gdLst/>
              <a:ahLst/>
              <a:cxnLst/>
              <a:rect l="l" t="t" r="r" b="b"/>
              <a:pathLst>
                <a:path w="908" h="716" extrusionOk="0">
                  <a:moveTo>
                    <a:pt x="667" y="0"/>
                  </a:moveTo>
                  <a:cubicBezTo>
                    <a:pt x="637" y="0"/>
                    <a:pt x="607" y="8"/>
                    <a:pt x="581" y="26"/>
                  </a:cubicBezTo>
                  <a:lnTo>
                    <a:pt x="97" y="340"/>
                  </a:lnTo>
                  <a:cubicBezTo>
                    <a:pt x="25" y="388"/>
                    <a:pt x="1" y="485"/>
                    <a:pt x="49" y="570"/>
                  </a:cubicBezTo>
                  <a:lnTo>
                    <a:pt x="97" y="642"/>
                  </a:lnTo>
                  <a:cubicBezTo>
                    <a:pt x="129" y="689"/>
                    <a:pt x="185" y="716"/>
                    <a:pt x="241" y="716"/>
                  </a:cubicBezTo>
                  <a:cubicBezTo>
                    <a:pt x="271" y="716"/>
                    <a:pt x="301" y="708"/>
                    <a:pt x="327" y="690"/>
                  </a:cubicBezTo>
                  <a:lnTo>
                    <a:pt x="811" y="388"/>
                  </a:lnTo>
                  <a:cubicBezTo>
                    <a:pt x="883" y="340"/>
                    <a:pt x="907" y="231"/>
                    <a:pt x="859" y="159"/>
                  </a:cubicBezTo>
                  <a:lnTo>
                    <a:pt x="811" y="74"/>
                  </a:lnTo>
                  <a:cubicBezTo>
                    <a:pt x="779" y="27"/>
                    <a:pt x="723" y="0"/>
                    <a:pt x="667"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2279;p60">
              <a:extLst>
                <a:ext uri="{FF2B5EF4-FFF2-40B4-BE49-F238E27FC236}">
                  <a16:creationId xmlns:a16="http://schemas.microsoft.com/office/drawing/2014/main" id="{9A841030-0D34-4861-818F-18E8FC390900}"/>
                </a:ext>
              </a:extLst>
            </p:cNvPr>
            <p:cNvSpPr/>
            <p:nvPr/>
          </p:nvSpPr>
          <p:spPr>
            <a:xfrm>
              <a:off x="1470836" y="2340218"/>
              <a:ext cx="96130" cy="76765"/>
            </a:xfrm>
            <a:custGeom>
              <a:avLst/>
              <a:gdLst/>
              <a:ahLst/>
              <a:cxnLst/>
              <a:rect l="l" t="t" r="r" b="b"/>
              <a:pathLst>
                <a:path w="1524" h="1217" extrusionOk="0">
                  <a:moveTo>
                    <a:pt x="1373" y="1"/>
                  </a:moveTo>
                  <a:cubicBezTo>
                    <a:pt x="1337" y="1"/>
                    <a:pt x="1301" y="16"/>
                    <a:pt x="1282" y="48"/>
                  </a:cubicBezTo>
                  <a:cubicBezTo>
                    <a:pt x="1257" y="60"/>
                    <a:pt x="1245" y="84"/>
                    <a:pt x="1221" y="96"/>
                  </a:cubicBezTo>
                  <a:lnTo>
                    <a:pt x="1088" y="96"/>
                  </a:lnTo>
                  <a:cubicBezTo>
                    <a:pt x="967" y="84"/>
                    <a:pt x="846" y="72"/>
                    <a:pt x="738" y="72"/>
                  </a:cubicBezTo>
                  <a:cubicBezTo>
                    <a:pt x="677" y="72"/>
                    <a:pt x="629" y="84"/>
                    <a:pt x="580" y="108"/>
                  </a:cubicBezTo>
                  <a:cubicBezTo>
                    <a:pt x="568" y="108"/>
                    <a:pt x="568" y="120"/>
                    <a:pt x="556" y="120"/>
                  </a:cubicBezTo>
                  <a:lnTo>
                    <a:pt x="61" y="447"/>
                  </a:lnTo>
                  <a:cubicBezTo>
                    <a:pt x="12" y="471"/>
                    <a:pt x="0" y="531"/>
                    <a:pt x="24" y="580"/>
                  </a:cubicBezTo>
                  <a:lnTo>
                    <a:pt x="399" y="1160"/>
                  </a:lnTo>
                  <a:cubicBezTo>
                    <a:pt x="422" y="1198"/>
                    <a:pt x="463" y="1217"/>
                    <a:pt x="506" y="1217"/>
                  </a:cubicBezTo>
                  <a:cubicBezTo>
                    <a:pt x="532" y="1217"/>
                    <a:pt x="558" y="1210"/>
                    <a:pt x="580" y="1196"/>
                  </a:cubicBezTo>
                  <a:cubicBezTo>
                    <a:pt x="605" y="1184"/>
                    <a:pt x="617" y="1160"/>
                    <a:pt x="629" y="1136"/>
                  </a:cubicBezTo>
                  <a:cubicBezTo>
                    <a:pt x="653" y="1154"/>
                    <a:pt x="680" y="1163"/>
                    <a:pt x="706" y="1163"/>
                  </a:cubicBezTo>
                  <a:cubicBezTo>
                    <a:pt x="732" y="1163"/>
                    <a:pt x="756" y="1154"/>
                    <a:pt x="774" y="1136"/>
                  </a:cubicBezTo>
                  <a:cubicBezTo>
                    <a:pt x="810" y="1112"/>
                    <a:pt x="822" y="1087"/>
                    <a:pt x="834" y="1063"/>
                  </a:cubicBezTo>
                  <a:cubicBezTo>
                    <a:pt x="857" y="1077"/>
                    <a:pt x="880" y="1083"/>
                    <a:pt x="903" y="1083"/>
                  </a:cubicBezTo>
                  <a:cubicBezTo>
                    <a:pt x="980" y="1083"/>
                    <a:pt x="1049" y="1014"/>
                    <a:pt x="1040" y="930"/>
                  </a:cubicBezTo>
                  <a:lnTo>
                    <a:pt x="1040" y="930"/>
                  </a:lnTo>
                  <a:cubicBezTo>
                    <a:pt x="1065" y="948"/>
                    <a:pt x="1091" y="955"/>
                    <a:pt x="1116" y="955"/>
                  </a:cubicBezTo>
                  <a:cubicBezTo>
                    <a:pt x="1211" y="955"/>
                    <a:pt x="1291" y="842"/>
                    <a:pt x="1233" y="737"/>
                  </a:cubicBezTo>
                  <a:lnTo>
                    <a:pt x="1016" y="411"/>
                  </a:lnTo>
                  <a:cubicBezTo>
                    <a:pt x="1040" y="398"/>
                    <a:pt x="1185" y="386"/>
                    <a:pt x="1221" y="386"/>
                  </a:cubicBezTo>
                  <a:cubicBezTo>
                    <a:pt x="1269" y="374"/>
                    <a:pt x="1306" y="362"/>
                    <a:pt x="1342" y="338"/>
                  </a:cubicBezTo>
                  <a:cubicBezTo>
                    <a:pt x="1378" y="314"/>
                    <a:pt x="1414" y="278"/>
                    <a:pt x="1451" y="229"/>
                  </a:cubicBezTo>
                  <a:cubicBezTo>
                    <a:pt x="1487" y="169"/>
                    <a:pt x="1523" y="96"/>
                    <a:pt x="1463" y="36"/>
                  </a:cubicBezTo>
                  <a:cubicBezTo>
                    <a:pt x="1440" y="13"/>
                    <a:pt x="1406" y="1"/>
                    <a:pt x="137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2280;p60">
              <a:extLst>
                <a:ext uri="{FF2B5EF4-FFF2-40B4-BE49-F238E27FC236}">
                  <a16:creationId xmlns:a16="http://schemas.microsoft.com/office/drawing/2014/main" id="{04525353-A2B3-4E36-8ED9-A6769247A62D}"/>
                </a:ext>
              </a:extLst>
            </p:cNvPr>
            <p:cNvSpPr/>
            <p:nvPr/>
          </p:nvSpPr>
          <p:spPr>
            <a:xfrm>
              <a:off x="659606" y="592542"/>
              <a:ext cx="308134" cy="292301"/>
            </a:xfrm>
            <a:custGeom>
              <a:avLst/>
              <a:gdLst/>
              <a:ahLst/>
              <a:cxnLst/>
              <a:rect l="l" t="t" r="r" b="b"/>
              <a:pathLst>
                <a:path w="4885" h="4634" extrusionOk="0">
                  <a:moveTo>
                    <a:pt x="2452" y="1"/>
                  </a:moveTo>
                  <a:cubicBezTo>
                    <a:pt x="2365" y="1"/>
                    <a:pt x="2277" y="5"/>
                    <a:pt x="2189" y="16"/>
                  </a:cubicBezTo>
                  <a:cubicBezTo>
                    <a:pt x="920" y="149"/>
                    <a:pt x="1" y="1297"/>
                    <a:pt x="134" y="2566"/>
                  </a:cubicBezTo>
                  <a:cubicBezTo>
                    <a:pt x="258" y="3753"/>
                    <a:pt x="1271" y="4633"/>
                    <a:pt x="2440" y="4633"/>
                  </a:cubicBezTo>
                  <a:cubicBezTo>
                    <a:pt x="2521" y="4633"/>
                    <a:pt x="2602" y="4629"/>
                    <a:pt x="2684" y="4621"/>
                  </a:cubicBezTo>
                  <a:cubicBezTo>
                    <a:pt x="3965" y="4476"/>
                    <a:pt x="4884" y="3339"/>
                    <a:pt x="4739" y="2070"/>
                  </a:cubicBezTo>
                  <a:cubicBezTo>
                    <a:pt x="4615" y="879"/>
                    <a:pt x="3613" y="1"/>
                    <a:pt x="2452"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2281;p60">
              <a:extLst>
                <a:ext uri="{FF2B5EF4-FFF2-40B4-BE49-F238E27FC236}">
                  <a16:creationId xmlns:a16="http://schemas.microsoft.com/office/drawing/2014/main" id="{6238E9F9-3342-40C0-A4F0-43B44DBC45B3}"/>
                </a:ext>
              </a:extLst>
            </p:cNvPr>
            <p:cNvSpPr/>
            <p:nvPr/>
          </p:nvSpPr>
          <p:spPr>
            <a:xfrm>
              <a:off x="723629" y="646599"/>
              <a:ext cx="209039" cy="167534"/>
            </a:xfrm>
            <a:custGeom>
              <a:avLst/>
              <a:gdLst/>
              <a:ahLst/>
              <a:cxnLst/>
              <a:rect l="l" t="t" r="r" b="b"/>
              <a:pathLst>
                <a:path w="3314" h="2656" extrusionOk="0">
                  <a:moveTo>
                    <a:pt x="952" y="0"/>
                  </a:moveTo>
                  <a:cubicBezTo>
                    <a:pt x="380" y="0"/>
                    <a:pt x="0" y="693"/>
                    <a:pt x="255" y="1479"/>
                  </a:cubicBezTo>
                  <a:cubicBezTo>
                    <a:pt x="545" y="2386"/>
                    <a:pt x="787" y="2652"/>
                    <a:pt x="787" y="2652"/>
                  </a:cubicBezTo>
                  <a:cubicBezTo>
                    <a:pt x="787" y="2652"/>
                    <a:pt x="814" y="2655"/>
                    <a:pt x="871" y="2655"/>
                  </a:cubicBezTo>
                  <a:cubicBezTo>
                    <a:pt x="1028" y="2655"/>
                    <a:pt x="1409" y="2629"/>
                    <a:pt x="2056" y="2434"/>
                  </a:cubicBezTo>
                  <a:cubicBezTo>
                    <a:pt x="2938" y="2180"/>
                    <a:pt x="3313" y="1298"/>
                    <a:pt x="2721" y="851"/>
                  </a:cubicBezTo>
                  <a:cubicBezTo>
                    <a:pt x="2571" y="733"/>
                    <a:pt x="2417" y="692"/>
                    <a:pt x="2274" y="692"/>
                  </a:cubicBezTo>
                  <a:cubicBezTo>
                    <a:pt x="2035" y="692"/>
                    <a:pt x="1828" y="807"/>
                    <a:pt x="1730" y="875"/>
                  </a:cubicBezTo>
                  <a:cubicBezTo>
                    <a:pt x="1730" y="682"/>
                    <a:pt x="1681" y="198"/>
                    <a:pt x="1198" y="41"/>
                  </a:cubicBezTo>
                  <a:cubicBezTo>
                    <a:pt x="1113" y="13"/>
                    <a:pt x="1031" y="0"/>
                    <a:pt x="95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2282;p60">
              <a:extLst>
                <a:ext uri="{FF2B5EF4-FFF2-40B4-BE49-F238E27FC236}">
                  <a16:creationId xmlns:a16="http://schemas.microsoft.com/office/drawing/2014/main" id="{85CFD913-67CE-4D52-A152-9F2AB72E6A97}"/>
                </a:ext>
              </a:extLst>
            </p:cNvPr>
            <p:cNvSpPr/>
            <p:nvPr/>
          </p:nvSpPr>
          <p:spPr>
            <a:xfrm>
              <a:off x="504879" y="1789934"/>
              <a:ext cx="293878" cy="225250"/>
            </a:xfrm>
            <a:custGeom>
              <a:avLst/>
              <a:gdLst/>
              <a:ahLst/>
              <a:cxnLst/>
              <a:rect l="l" t="t" r="r" b="b"/>
              <a:pathLst>
                <a:path w="4659" h="3571" extrusionOk="0">
                  <a:moveTo>
                    <a:pt x="2354" y="1"/>
                  </a:moveTo>
                  <a:cubicBezTo>
                    <a:pt x="2264" y="1"/>
                    <a:pt x="2173" y="7"/>
                    <a:pt x="2079" y="21"/>
                  </a:cubicBezTo>
                  <a:cubicBezTo>
                    <a:pt x="508" y="251"/>
                    <a:pt x="0" y="2257"/>
                    <a:pt x="1269" y="3212"/>
                  </a:cubicBezTo>
                  <a:cubicBezTo>
                    <a:pt x="1590" y="3454"/>
                    <a:pt x="1968" y="3571"/>
                    <a:pt x="2343" y="3571"/>
                  </a:cubicBezTo>
                  <a:cubicBezTo>
                    <a:pt x="2885" y="3571"/>
                    <a:pt x="3421" y="3326"/>
                    <a:pt x="3771" y="2861"/>
                  </a:cubicBezTo>
                  <a:cubicBezTo>
                    <a:pt x="4658" y="1656"/>
                    <a:pt x="3780" y="1"/>
                    <a:pt x="23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5" name="Google Shape;2283;p60">
              <a:extLst>
                <a:ext uri="{FF2B5EF4-FFF2-40B4-BE49-F238E27FC236}">
                  <a16:creationId xmlns:a16="http://schemas.microsoft.com/office/drawing/2014/main" id="{842AFE86-2205-4FB8-BF8B-9DA251783D22}"/>
                </a:ext>
              </a:extLst>
            </p:cNvPr>
            <p:cNvSpPr/>
            <p:nvPr/>
          </p:nvSpPr>
          <p:spPr>
            <a:xfrm>
              <a:off x="590726" y="1828789"/>
              <a:ext cx="153594" cy="128552"/>
            </a:xfrm>
            <a:custGeom>
              <a:avLst/>
              <a:gdLst/>
              <a:ahLst/>
              <a:cxnLst/>
              <a:rect l="l" t="t" r="r" b="b"/>
              <a:pathLst>
                <a:path w="2435" h="2038" extrusionOk="0">
                  <a:moveTo>
                    <a:pt x="716" y="0"/>
                  </a:moveTo>
                  <a:cubicBezTo>
                    <a:pt x="318" y="0"/>
                    <a:pt x="0" y="463"/>
                    <a:pt x="90" y="1049"/>
                  </a:cubicBezTo>
                  <a:cubicBezTo>
                    <a:pt x="211" y="1774"/>
                    <a:pt x="368" y="2004"/>
                    <a:pt x="368" y="2004"/>
                  </a:cubicBezTo>
                  <a:cubicBezTo>
                    <a:pt x="368" y="2004"/>
                    <a:pt x="480" y="2038"/>
                    <a:pt x="743" y="2038"/>
                  </a:cubicBezTo>
                  <a:cubicBezTo>
                    <a:pt x="893" y="2038"/>
                    <a:pt x="1092" y="2027"/>
                    <a:pt x="1347" y="1992"/>
                  </a:cubicBezTo>
                  <a:cubicBezTo>
                    <a:pt x="2060" y="1895"/>
                    <a:pt x="2435" y="1279"/>
                    <a:pt x="2036" y="868"/>
                  </a:cubicBezTo>
                  <a:cubicBezTo>
                    <a:pt x="1911" y="750"/>
                    <a:pt x="1751" y="687"/>
                    <a:pt x="1591" y="687"/>
                  </a:cubicBezTo>
                  <a:cubicBezTo>
                    <a:pt x="1486" y="687"/>
                    <a:pt x="1382" y="714"/>
                    <a:pt x="1286" y="771"/>
                  </a:cubicBezTo>
                  <a:cubicBezTo>
                    <a:pt x="1347" y="493"/>
                    <a:pt x="1226" y="203"/>
                    <a:pt x="984" y="70"/>
                  </a:cubicBezTo>
                  <a:cubicBezTo>
                    <a:pt x="893" y="22"/>
                    <a:pt x="803" y="0"/>
                    <a:pt x="71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6" name="Google Shape;2284;p60">
              <a:extLst>
                <a:ext uri="{FF2B5EF4-FFF2-40B4-BE49-F238E27FC236}">
                  <a16:creationId xmlns:a16="http://schemas.microsoft.com/office/drawing/2014/main" id="{0AE44A42-9EE8-440A-9E0F-79B29A82AC26}"/>
                </a:ext>
              </a:extLst>
            </p:cNvPr>
            <p:cNvSpPr/>
            <p:nvPr/>
          </p:nvSpPr>
          <p:spPr>
            <a:xfrm>
              <a:off x="1506663" y="1693552"/>
              <a:ext cx="238748" cy="197748"/>
            </a:xfrm>
            <a:custGeom>
              <a:avLst/>
              <a:gdLst/>
              <a:ahLst/>
              <a:cxnLst/>
              <a:rect l="l" t="t" r="r" b="b"/>
              <a:pathLst>
                <a:path w="3785" h="3135" extrusionOk="0">
                  <a:moveTo>
                    <a:pt x="1921" y="1"/>
                  </a:moveTo>
                  <a:cubicBezTo>
                    <a:pt x="1708" y="1"/>
                    <a:pt x="1488" y="46"/>
                    <a:pt x="1270" y="147"/>
                  </a:cubicBezTo>
                  <a:cubicBezTo>
                    <a:pt x="0" y="739"/>
                    <a:pt x="73" y="2552"/>
                    <a:pt x="1378" y="3036"/>
                  </a:cubicBezTo>
                  <a:cubicBezTo>
                    <a:pt x="1559" y="3103"/>
                    <a:pt x="1743" y="3135"/>
                    <a:pt x="1925" y="3135"/>
                  </a:cubicBezTo>
                  <a:cubicBezTo>
                    <a:pt x="2557" y="3135"/>
                    <a:pt x="3150" y="2747"/>
                    <a:pt x="3385" y="2117"/>
                  </a:cubicBezTo>
                  <a:cubicBezTo>
                    <a:pt x="3784" y="1038"/>
                    <a:pt x="2937" y="1"/>
                    <a:pt x="19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7" name="Google Shape;2285;p60">
              <a:extLst>
                <a:ext uri="{FF2B5EF4-FFF2-40B4-BE49-F238E27FC236}">
                  <a16:creationId xmlns:a16="http://schemas.microsoft.com/office/drawing/2014/main" id="{D523EF31-5EB8-4DB6-B280-C7A2F7714285}"/>
                </a:ext>
              </a:extLst>
            </p:cNvPr>
            <p:cNvSpPr/>
            <p:nvPr/>
          </p:nvSpPr>
          <p:spPr>
            <a:xfrm>
              <a:off x="1562675" y="1733480"/>
              <a:ext cx="143817" cy="113476"/>
            </a:xfrm>
            <a:custGeom>
              <a:avLst/>
              <a:gdLst/>
              <a:ahLst/>
              <a:cxnLst/>
              <a:rect l="l" t="t" r="r" b="b"/>
              <a:pathLst>
                <a:path w="2280" h="1799" extrusionOk="0">
                  <a:moveTo>
                    <a:pt x="658" y="1"/>
                  </a:moveTo>
                  <a:cubicBezTo>
                    <a:pt x="225" y="1"/>
                    <a:pt x="1" y="521"/>
                    <a:pt x="249" y="1061"/>
                  </a:cubicBezTo>
                  <a:cubicBezTo>
                    <a:pt x="527" y="1641"/>
                    <a:pt x="720" y="1798"/>
                    <a:pt x="720" y="1798"/>
                  </a:cubicBezTo>
                  <a:cubicBezTo>
                    <a:pt x="720" y="1798"/>
                    <a:pt x="974" y="1798"/>
                    <a:pt x="1542" y="1545"/>
                  </a:cubicBezTo>
                  <a:cubicBezTo>
                    <a:pt x="2110" y="1291"/>
                    <a:pt x="2279" y="674"/>
                    <a:pt x="1844" y="420"/>
                  </a:cubicBezTo>
                  <a:cubicBezTo>
                    <a:pt x="1763" y="376"/>
                    <a:pt x="1675" y="354"/>
                    <a:pt x="1588" y="354"/>
                  </a:cubicBezTo>
                  <a:cubicBezTo>
                    <a:pt x="1440" y="354"/>
                    <a:pt x="1293" y="415"/>
                    <a:pt x="1179" y="529"/>
                  </a:cubicBezTo>
                  <a:cubicBezTo>
                    <a:pt x="1167" y="275"/>
                    <a:pt x="998" y="70"/>
                    <a:pt x="756" y="10"/>
                  </a:cubicBezTo>
                  <a:cubicBezTo>
                    <a:pt x="722" y="4"/>
                    <a:pt x="690" y="1"/>
                    <a:pt x="65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8" name="Google Shape;2286;p60">
              <a:extLst>
                <a:ext uri="{FF2B5EF4-FFF2-40B4-BE49-F238E27FC236}">
                  <a16:creationId xmlns:a16="http://schemas.microsoft.com/office/drawing/2014/main" id="{92D60E74-D4E3-4600-A240-5927B0301ED7}"/>
                </a:ext>
              </a:extLst>
            </p:cNvPr>
            <p:cNvSpPr/>
            <p:nvPr/>
          </p:nvSpPr>
          <p:spPr>
            <a:xfrm>
              <a:off x="957707" y="2530332"/>
              <a:ext cx="170877" cy="154729"/>
            </a:xfrm>
            <a:custGeom>
              <a:avLst/>
              <a:gdLst/>
              <a:ahLst/>
              <a:cxnLst/>
              <a:rect l="l" t="t" r="r" b="b"/>
              <a:pathLst>
                <a:path w="2709" h="2453" extrusionOk="0">
                  <a:moveTo>
                    <a:pt x="1471" y="0"/>
                  </a:moveTo>
                  <a:cubicBezTo>
                    <a:pt x="1096" y="0"/>
                    <a:pt x="714" y="179"/>
                    <a:pt x="460" y="515"/>
                  </a:cubicBezTo>
                  <a:cubicBezTo>
                    <a:pt x="1" y="1023"/>
                    <a:pt x="73" y="1820"/>
                    <a:pt x="617" y="2219"/>
                  </a:cubicBezTo>
                  <a:cubicBezTo>
                    <a:pt x="831" y="2377"/>
                    <a:pt x="1076" y="2453"/>
                    <a:pt x="1318" y="2453"/>
                  </a:cubicBezTo>
                  <a:cubicBezTo>
                    <a:pt x="1705" y="2453"/>
                    <a:pt x="2081" y="2258"/>
                    <a:pt x="2297" y="1893"/>
                  </a:cubicBezTo>
                  <a:cubicBezTo>
                    <a:pt x="2708" y="1385"/>
                    <a:pt x="2636" y="636"/>
                    <a:pt x="2128" y="213"/>
                  </a:cubicBezTo>
                  <a:cubicBezTo>
                    <a:pt x="1934" y="69"/>
                    <a:pt x="1704" y="0"/>
                    <a:pt x="147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9" name="Google Shape;2287;p60">
              <a:extLst>
                <a:ext uri="{FF2B5EF4-FFF2-40B4-BE49-F238E27FC236}">
                  <a16:creationId xmlns:a16="http://schemas.microsoft.com/office/drawing/2014/main" id="{7725ABDA-84AE-4EAD-BB94-CE79C7E2049B}"/>
                </a:ext>
              </a:extLst>
            </p:cNvPr>
            <p:cNvSpPr/>
            <p:nvPr/>
          </p:nvSpPr>
          <p:spPr>
            <a:xfrm>
              <a:off x="1004888" y="2557077"/>
              <a:ext cx="100798" cy="86795"/>
            </a:xfrm>
            <a:custGeom>
              <a:avLst/>
              <a:gdLst/>
              <a:ahLst/>
              <a:cxnLst/>
              <a:rect l="l" t="t" r="r" b="b"/>
              <a:pathLst>
                <a:path w="1598" h="1376" extrusionOk="0">
                  <a:moveTo>
                    <a:pt x="489" y="0"/>
                  </a:moveTo>
                  <a:cubicBezTo>
                    <a:pt x="225" y="0"/>
                    <a:pt x="0" y="318"/>
                    <a:pt x="51" y="719"/>
                  </a:cubicBezTo>
                  <a:cubicBezTo>
                    <a:pt x="63" y="937"/>
                    <a:pt x="123" y="1155"/>
                    <a:pt x="208" y="1360"/>
                  </a:cubicBezTo>
                  <a:cubicBezTo>
                    <a:pt x="292" y="1369"/>
                    <a:pt x="376" y="1375"/>
                    <a:pt x="461" y="1375"/>
                  </a:cubicBezTo>
                  <a:cubicBezTo>
                    <a:pt x="594" y="1375"/>
                    <a:pt x="727" y="1361"/>
                    <a:pt x="860" y="1324"/>
                  </a:cubicBezTo>
                  <a:cubicBezTo>
                    <a:pt x="1344" y="1251"/>
                    <a:pt x="1598" y="828"/>
                    <a:pt x="1344" y="550"/>
                  </a:cubicBezTo>
                  <a:cubicBezTo>
                    <a:pt x="1266" y="480"/>
                    <a:pt x="1164" y="442"/>
                    <a:pt x="1062" y="442"/>
                  </a:cubicBezTo>
                  <a:cubicBezTo>
                    <a:pt x="988" y="442"/>
                    <a:pt x="914" y="462"/>
                    <a:pt x="848" y="502"/>
                  </a:cubicBezTo>
                  <a:cubicBezTo>
                    <a:pt x="897" y="321"/>
                    <a:pt x="824" y="127"/>
                    <a:pt x="655" y="43"/>
                  </a:cubicBezTo>
                  <a:cubicBezTo>
                    <a:pt x="599" y="14"/>
                    <a:pt x="543" y="0"/>
                    <a:pt x="48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2288;p60">
              <a:extLst>
                <a:ext uri="{FF2B5EF4-FFF2-40B4-BE49-F238E27FC236}">
                  <a16:creationId xmlns:a16="http://schemas.microsoft.com/office/drawing/2014/main" id="{D8D28579-7562-4EFE-B758-54FB5B0DFA13}"/>
                </a:ext>
              </a:extLst>
            </p:cNvPr>
            <p:cNvSpPr/>
            <p:nvPr/>
          </p:nvSpPr>
          <p:spPr>
            <a:xfrm>
              <a:off x="1859640" y="480644"/>
              <a:ext cx="1213043" cy="1113949"/>
            </a:xfrm>
            <a:custGeom>
              <a:avLst/>
              <a:gdLst/>
              <a:ahLst/>
              <a:cxnLst/>
              <a:rect l="l" t="t" r="r" b="b"/>
              <a:pathLst>
                <a:path w="19231" h="17660" extrusionOk="0">
                  <a:moveTo>
                    <a:pt x="1270" y="1"/>
                  </a:moveTo>
                  <a:lnTo>
                    <a:pt x="1270" y="13"/>
                  </a:lnTo>
                  <a:lnTo>
                    <a:pt x="1258" y="13"/>
                  </a:lnTo>
                  <a:lnTo>
                    <a:pt x="1258" y="25"/>
                  </a:lnTo>
                  <a:lnTo>
                    <a:pt x="1246" y="13"/>
                  </a:lnTo>
                  <a:lnTo>
                    <a:pt x="1246" y="25"/>
                  </a:lnTo>
                  <a:lnTo>
                    <a:pt x="1233" y="25"/>
                  </a:lnTo>
                  <a:lnTo>
                    <a:pt x="1233" y="37"/>
                  </a:lnTo>
                  <a:lnTo>
                    <a:pt x="1221" y="25"/>
                  </a:lnTo>
                  <a:lnTo>
                    <a:pt x="1221" y="37"/>
                  </a:lnTo>
                  <a:lnTo>
                    <a:pt x="1209" y="37"/>
                  </a:lnTo>
                  <a:lnTo>
                    <a:pt x="1209" y="49"/>
                  </a:lnTo>
                  <a:lnTo>
                    <a:pt x="1197" y="37"/>
                  </a:lnTo>
                  <a:lnTo>
                    <a:pt x="1197" y="49"/>
                  </a:lnTo>
                  <a:lnTo>
                    <a:pt x="1185" y="37"/>
                  </a:lnTo>
                  <a:lnTo>
                    <a:pt x="1185" y="49"/>
                  </a:lnTo>
                  <a:lnTo>
                    <a:pt x="1173" y="49"/>
                  </a:lnTo>
                  <a:lnTo>
                    <a:pt x="1173" y="61"/>
                  </a:lnTo>
                  <a:lnTo>
                    <a:pt x="1149" y="61"/>
                  </a:lnTo>
                  <a:lnTo>
                    <a:pt x="1149" y="73"/>
                  </a:lnTo>
                  <a:lnTo>
                    <a:pt x="1137" y="61"/>
                  </a:lnTo>
                  <a:lnTo>
                    <a:pt x="1137" y="73"/>
                  </a:lnTo>
                  <a:lnTo>
                    <a:pt x="1125" y="73"/>
                  </a:lnTo>
                  <a:lnTo>
                    <a:pt x="1125" y="85"/>
                  </a:lnTo>
                  <a:lnTo>
                    <a:pt x="1113" y="73"/>
                  </a:lnTo>
                  <a:lnTo>
                    <a:pt x="1113" y="85"/>
                  </a:lnTo>
                  <a:lnTo>
                    <a:pt x="1101" y="85"/>
                  </a:lnTo>
                  <a:lnTo>
                    <a:pt x="1101" y="97"/>
                  </a:lnTo>
                  <a:lnTo>
                    <a:pt x="1088" y="85"/>
                  </a:lnTo>
                  <a:lnTo>
                    <a:pt x="1088" y="97"/>
                  </a:lnTo>
                  <a:lnTo>
                    <a:pt x="1076" y="85"/>
                  </a:lnTo>
                  <a:lnTo>
                    <a:pt x="1076" y="97"/>
                  </a:lnTo>
                  <a:lnTo>
                    <a:pt x="1064" y="97"/>
                  </a:lnTo>
                  <a:lnTo>
                    <a:pt x="1064" y="110"/>
                  </a:lnTo>
                  <a:lnTo>
                    <a:pt x="1040" y="110"/>
                  </a:lnTo>
                  <a:lnTo>
                    <a:pt x="1040" y="122"/>
                  </a:lnTo>
                  <a:lnTo>
                    <a:pt x="1028" y="110"/>
                  </a:lnTo>
                  <a:lnTo>
                    <a:pt x="1028" y="122"/>
                  </a:lnTo>
                  <a:lnTo>
                    <a:pt x="1016" y="122"/>
                  </a:lnTo>
                  <a:lnTo>
                    <a:pt x="1016" y="134"/>
                  </a:lnTo>
                  <a:lnTo>
                    <a:pt x="1004" y="122"/>
                  </a:lnTo>
                  <a:lnTo>
                    <a:pt x="1004" y="134"/>
                  </a:lnTo>
                  <a:lnTo>
                    <a:pt x="992" y="134"/>
                  </a:lnTo>
                  <a:lnTo>
                    <a:pt x="992" y="146"/>
                  </a:lnTo>
                  <a:lnTo>
                    <a:pt x="980" y="134"/>
                  </a:lnTo>
                  <a:lnTo>
                    <a:pt x="980" y="146"/>
                  </a:lnTo>
                  <a:lnTo>
                    <a:pt x="955" y="146"/>
                  </a:lnTo>
                  <a:lnTo>
                    <a:pt x="955" y="158"/>
                  </a:lnTo>
                  <a:lnTo>
                    <a:pt x="943" y="146"/>
                  </a:lnTo>
                  <a:lnTo>
                    <a:pt x="943" y="158"/>
                  </a:lnTo>
                  <a:lnTo>
                    <a:pt x="931" y="158"/>
                  </a:lnTo>
                  <a:lnTo>
                    <a:pt x="931" y="170"/>
                  </a:lnTo>
                  <a:lnTo>
                    <a:pt x="919" y="158"/>
                  </a:lnTo>
                  <a:lnTo>
                    <a:pt x="919" y="170"/>
                  </a:lnTo>
                  <a:lnTo>
                    <a:pt x="907" y="170"/>
                  </a:lnTo>
                  <a:lnTo>
                    <a:pt x="907" y="182"/>
                  </a:lnTo>
                  <a:lnTo>
                    <a:pt x="895" y="170"/>
                  </a:lnTo>
                  <a:lnTo>
                    <a:pt x="895" y="182"/>
                  </a:lnTo>
                  <a:lnTo>
                    <a:pt x="883" y="170"/>
                  </a:lnTo>
                  <a:lnTo>
                    <a:pt x="883" y="182"/>
                  </a:lnTo>
                  <a:lnTo>
                    <a:pt x="883" y="194"/>
                  </a:lnTo>
                  <a:lnTo>
                    <a:pt x="871" y="182"/>
                  </a:lnTo>
                  <a:lnTo>
                    <a:pt x="871" y="194"/>
                  </a:lnTo>
                  <a:lnTo>
                    <a:pt x="847" y="194"/>
                  </a:lnTo>
                  <a:lnTo>
                    <a:pt x="847" y="206"/>
                  </a:lnTo>
                  <a:lnTo>
                    <a:pt x="835" y="194"/>
                  </a:lnTo>
                  <a:lnTo>
                    <a:pt x="835" y="206"/>
                  </a:lnTo>
                  <a:lnTo>
                    <a:pt x="823" y="206"/>
                  </a:lnTo>
                  <a:lnTo>
                    <a:pt x="823" y="218"/>
                  </a:lnTo>
                  <a:lnTo>
                    <a:pt x="810" y="206"/>
                  </a:lnTo>
                  <a:lnTo>
                    <a:pt x="810" y="218"/>
                  </a:lnTo>
                  <a:lnTo>
                    <a:pt x="798" y="218"/>
                  </a:lnTo>
                  <a:lnTo>
                    <a:pt x="798" y="230"/>
                  </a:lnTo>
                  <a:lnTo>
                    <a:pt x="786" y="218"/>
                  </a:lnTo>
                  <a:lnTo>
                    <a:pt x="786" y="230"/>
                  </a:lnTo>
                  <a:lnTo>
                    <a:pt x="774" y="230"/>
                  </a:lnTo>
                  <a:lnTo>
                    <a:pt x="774" y="242"/>
                  </a:lnTo>
                  <a:lnTo>
                    <a:pt x="762" y="230"/>
                  </a:lnTo>
                  <a:lnTo>
                    <a:pt x="762" y="242"/>
                  </a:lnTo>
                  <a:lnTo>
                    <a:pt x="738" y="242"/>
                  </a:lnTo>
                  <a:lnTo>
                    <a:pt x="738" y="255"/>
                  </a:lnTo>
                  <a:lnTo>
                    <a:pt x="726" y="242"/>
                  </a:lnTo>
                  <a:lnTo>
                    <a:pt x="726" y="255"/>
                  </a:lnTo>
                  <a:lnTo>
                    <a:pt x="714" y="255"/>
                  </a:lnTo>
                  <a:lnTo>
                    <a:pt x="714" y="267"/>
                  </a:lnTo>
                  <a:lnTo>
                    <a:pt x="702" y="255"/>
                  </a:lnTo>
                  <a:lnTo>
                    <a:pt x="702" y="267"/>
                  </a:lnTo>
                  <a:lnTo>
                    <a:pt x="690" y="267"/>
                  </a:lnTo>
                  <a:lnTo>
                    <a:pt x="690" y="279"/>
                  </a:lnTo>
                  <a:lnTo>
                    <a:pt x="677" y="267"/>
                  </a:lnTo>
                  <a:lnTo>
                    <a:pt x="677" y="279"/>
                  </a:lnTo>
                  <a:lnTo>
                    <a:pt x="653" y="279"/>
                  </a:lnTo>
                  <a:lnTo>
                    <a:pt x="653" y="291"/>
                  </a:lnTo>
                  <a:lnTo>
                    <a:pt x="641" y="291"/>
                  </a:lnTo>
                  <a:lnTo>
                    <a:pt x="641" y="303"/>
                  </a:lnTo>
                  <a:lnTo>
                    <a:pt x="629" y="291"/>
                  </a:lnTo>
                  <a:lnTo>
                    <a:pt x="629" y="303"/>
                  </a:lnTo>
                  <a:lnTo>
                    <a:pt x="617" y="291"/>
                  </a:lnTo>
                  <a:lnTo>
                    <a:pt x="617" y="303"/>
                  </a:lnTo>
                  <a:lnTo>
                    <a:pt x="605" y="303"/>
                  </a:lnTo>
                  <a:lnTo>
                    <a:pt x="605" y="315"/>
                  </a:lnTo>
                  <a:lnTo>
                    <a:pt x="593" y="303"/>
                  </a:lnTo>
                  <a:lnTo>
                    <a:pt x="593" y="315"/>
                  </a:lnTo>
                  <a:lnTo>
                    <a:pt x="581" y="315"/>
                  </a:lnTo>
                  <a:lnTo>
                    <a:pt x="581" y="327"/>
                  </a:lnTo>
                  <a:lnTo>
                    <a:pt x="569" y="315"/>
                  </a:lnTo>
                  <a:lnTo>
                    <a:pt x="569" y="327"/>
                  </a:lnTo>
                  <a:lnTo>
                    <a:pt x="545" y="327"/>
                  </a:lnTo>
                  <a:lnTo>
                    <a:pt x="545" y="339"/>
                  </a:lnTo>
                  <a:lnTo>
                    <a:pt x="532" y="327"/>
                  </a:lnTo>
                  <a:lnTo>
                    <a:pt x="532" y="339"/>
                  </a:lnTo>
                  <a:lnTo>
                    <a:pt x="532" y="351"/>
                  </a:lnTo>
                  <a:lnTo>
                    <a:pt x="520" y="339"/>
                  </a:lnTo>
                  <a:lnTo>
                    <a:pt x="520" y="351"/>
                  </a:lnTo>
                  <a:lnTo>
                    <a:pt x="508" y="339"/>
                  </a:lnTo>
                  <a:lnTo>
                    <a:pt x="508" y="351"/>
                  </a:lnTo>
                  <a:lnTo>
                    <a:pt x="496" y="351"/>
                  </a:lnTo>
                  <a:lnTo>
                    <a:pt x="496" y="363"/>
                  </a:lnTo>
                  <a:lnTo>
                    <a:pt x="484" y="351"/>
                  </a:lnTo>
                  <a:lnTo>
                    <a:pt x="484" y="363"/>
                  </a:lnTo>
                  <a:lnTo>
                    <a:pt x="472" y="363"/>
                  </a:lnTo>
                  <a:lnTo>
                    <a:pt x="472" y="375"/>
                  </a:lnTo>
                  <a:lnTo>
                    <a:pt x="460" y="363"/>
                  </a:lnTo>
                  <a:lnTo>
                    <a:pt x="460" y="375"/>
                  </a:lnTo>
                  <a:lnTo>
                    <a:pt x="448" y="375"/>
                  </a:lnTo>
                  <a:lnTo>
                    <a:pt x="448" y="388"/>
                  </a:lnTo>
                  <a:lnTo>
                    <a:pt x="436" y="375"/>
                  </a:lnTo>
                  <a:lnTo>
                    <a:pt x="436" y="388"/>
                  </a:lnTo>
                  <a:lnTo>
                    <a:pt x="424" y="375"/>
                  </a:lnTo>
                  <a:lnTo>
                    <a:pt x="424" y="388"/>
                  </a:lnTo>
                  <a:lnTo>
                    <a:pt x="424" y="400"/>
                  </a:lnTo>
                  <a:lnTo>
                    <a:pt x="412" y="388"/>
                  </a:lnTo>
                  <a:lnTo>
                    <a:pt x="412" y="400"/>
                  </a:lnTo>
                  <a:lnTo>
                    <a:pt x="387" y="400"/>
                  </a:lnTo>
                  <a:lnTo>
                    <a:pt x="387" y="412"/>
                  </a:lnTo>
                  <a:lnTo>
                    <a:pt x="375" y="400"/>
                  </a:lnTo>
                  <a:lnTo>
                    <a:pt x="375" y="412"/>
                  </a:lnTo>
                  <a:lnTo>
                    <a:pt x="363" y="412"/>
                  </a:lnTo>
                  <a:lnTo>
                    <a:pt x="363" y="424"/>
                  </a:lnTo>
                  <a:lnTo>
                    <a:pt x="351" y="412"/>
                  </a:lnTo>
                  <a:lnTo>
                    <a:pt x="351" y="424"/>
                  </a:lnTo>
                  <a:lnTo>
                    <a:pt x="339" y="424"/>
                  </a:lnTo>
                  <a:lnTo>
                    <a:pt x="339" y="436"/>
                  </a:lnTo>
                  <a:lnTo>
                    <a:pt x="327" y="424"/>
                  </a:lnTo>
                  <a:lnTo>
                    <a:pt x="327" y="436"/>
                  </a:lnTo>
                  <a:lnTo>
                    <a:pt x="315" y="424"/>
                  </a:lnTo>
                  <a:lnTo>
                    <a:pt x="315" y="436"/>
                  </a:lnTo>
                  <a:lnTo>
                    <a:pt x="303" y="436"/>
                  </a:lnTo>
                  <a:lnTo>
                    <a:pt x="303" y="448"/>
                  </a:lnTo>
                  <a:lnTo>
                    <a:pt x="279" y="448"/>
                  </a:lnTo>
                  <a:lnTo>
                    <a:pt x="279" y="460"/>
                  </a:lnTo>
                  <a:lnTo>
                    <a:pt x="267" y="448"/>
                  </a:lnTo>
                  <a:lnTo>
                    <a:pt x="267" y="460"/>
                  </a:lnTo>
                  <a:lnTo>
                    <a:pt x="254" y="460"/>
                  </a:lnTo>
                  <a:lnTo>
                    <a:pt x="254" y="472"/>
                  </a:lnTo>
                  <a:lnTo>
                    <a:pt x="242" y="460"/>
                  </a:lnTo>
                  <a:lnTo>
                    <a:pt x="242" y="472"/>
                  </a:lnTo>
                  <a:lnTo>
                    <a:pt x="230" y="472"/>
                  </a:lnTo>
                  <a:lnTo>
                    <a:pt x="230" y="484"/>
                  </a:lnTo>
                  <a:lnTo>
                    <a:pt x="218" y="472"/>
                  </a:lnTo>
                  <a:lnTo>
                    <a:pt x="218" y="484"/>
                  </a:lnTo>
                  <a:lnTo>
                    <a:pt x="194" y="484"/>
                  </a:lnTo>
                  <a:lnTo>
                    <a:pt x="194" y="496"/>
                  </a:lnTo>
                  <a:lnTo>
                    <a:pt x="182" y="484"/>
                  </a:lnTo>
                  <a:lnTo>
                    <a:pt x="182" y="496"/>
                  </a:lnTo>
                  <a:lnTo>
                    <a:pt x="170" y="496"/>
                  </a:lnTo>
                  <a:lnTo>
                    <a:pt x="170" y="508"/>
                  </a:lnTo>
                  <a:lnTo>
                    <a:pt x="158" y="496"/>
                  </a:lnTo>
                  <a:lnTo>
                    <a:pt x="158" y="508"/>
                  </a:lnTo>
                  <a:lnTo>
                    <a:pt x="146" y="508"/>
                  </a:lnTo>
                  <a:lnTo>
                    <a:pt x="146" y="520"/>
                  </a:lnTo>
                  <a:lnTo>
                    <a:pt x="134" y="508"/>
                  </a:lnTo>
                  <a:lnTo>
                    <a:pt x="134" y="520"/>
                  </a:lnTo>
                  <a:lnTo>
                    <a:pt x="121" y="520"/>
                  </a:lnTo>
                  <a:lnTo>
                    <a:pt x="121" y="533"/>
                  </a:lnTo>
                  <a:lnTo>
                    <a:pt x="109" y="520"/>
                  </a:lnTo>
                  <a:lnTo>
                    <a:pt x="109" y="533"/>
                  </a:lnTo>
                  <a:lnTo>
                    <a:pt x="85" y="533"/>
                  </a:lnTo>
                  <a:lnTo>
                    <a:pt x="85" y="545"/>
                  </a:lnTo>
                  <a:lnTo>
                    <a:pt x="73" y="533"/>
                  </a:lnTo>
                  <a:lnTo>
                    <a:pt x="73" y="545"/>
                  </a:lnTo>
                  <a:lnTo>
                    <a:pt x="73" y="557"/>
                  </a:lnTo>
                  <a:lnTo>
                    <a:pt x="61" y="545"/>
                  </a:lnTo>
                  <a:lnTo>
                    <a:pt x="61" y="557"/>
                  </a:lnTo>
                  <a:lnTo>
                    <a:pt x="49" y="545"/>
                  </a:lnTo>
                  <a:lnTo>
                    <a:pt x="49" y="557"/>
                  </a:lnTo>
                  <a:lnTo>
                    <a:pt x="37" y="557"/>
                  </a:lnTo>
                  <a:lnTo>
                    <a:pt x="37" y="569"/>
                  </a:lnTo>
                  <a:lnTo>
                    <a:pt x="25" y="557"/>
                  </a:lnTo>
                  <a:lnTo>
                    <a:pt x="25" y="569"/>
                  </a:lnTo>
                  <a:lnTo>
                    <a:pt x="13" y="569"/>
                  </a:lnTo>
                  <a:lnTo>
                    <a:pt x="13" y="581"/>
                  </a:lnTo>
                  <a:lnTo>
                    <a:pt x="1" y="569"/>
                  </a:lnTo>
                  <a:lnTo>
                    <a:pt x="1" y="15049"/>
                  </a:lnTo>
                  <a:lnTo>
                    <a:pt x="4521" y="17660"/>
                  </a:lnTo>
                  <a:lnTo>
                    <a:pt x="19231" y="10383"/>
                  </a:lnTo>
                  <a:lnTo>
                    <a:pt x="127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1" name="Google Shape;2289;p60">
              <a:extLst>
                <a:ext uri="{FF2B5EF4-FFF2-40B4-BE49-F238E27FC236}">
                  <a16:creationId xmlns:a16="http://schemas.microsoft.com/office/drawing/2014/main" id="{6425904A-04BF-4324-8E63-D1C644D857F4}"/>
                </a:ext>
              </a:extLst>
            </p:cNvPr>
            <p:cNvSpPr/>
            <p:nvPr/>
          </p:nvSpPr>
          <p:spPr>
            <a:xfrm>
              <a:off x="2144810" y="1135573"/>
              <a:ext cx="928627" cy="1103289"/>
            </a:xfrm>
            <a:custGeom>
              <a:avLst/>
              <a:gdLst/>
              <a:ahLst/>
              <a:cxnLst/>
              <a:rect l="l" t="t" r="r" b="b"/>
              <a:pathLst>
                <a:path w="14722" h="17491" extrusionOk="0">
                  <a:moveTo>
                    <a:pt x="14710" y="0"/>
                  </a:moveTo>
                  <a:lnTo>
                    <a:pt x="0" y="7277"/>
                  </a:lnTo>
                  <a:lnTo>
                    <a:pt x="12582" y="14541"/>
                  </a:lnTo>
                  <a:lnTo>
                    <a:pt x="13453" y="17490"/>
                  </a:lnTo>
                  <a:lnTo>
                    <a:pt x="13453" y="17454"/>
                  </a:lnTo>
                  <a:lnTo>
                    <a:pt x="13465" y="17478"/>
                  </a:lnTo>
                  <a:lnTo>
                    <a:pt x="13465" y="17442"/>
                  </a:lnTo>
                  <a:lnTo>
                    <a:pt x="13477" y="17478"/>
                  </a:lnTo>
                  <a:lnTo>
                    <a:pt x="13477" y="17442"/>
                  </a:lnTo>
                  <a:lnTo>
                    <a:pt x="13489" y="17478"/>
                  </a:lnTo>
                  <a:lnTo>
                    <a:pt x="13489" y="17442"/>
                  </a:lnTo>
                  <a:lnTo>
                    <a:pt x="13501" y="17466"/>
                  </a:lnTo>
                  <a:lnTo>
                    <a:pt x="13501" y="17430"/>
                  </a:lnTo>
                  <a:lnTo>
                    <a:pt x="13513" y="17466"/>
                  </a:lnTo>
                  <a:lnTo>
                    <a:pt x="13513" y="17418"/>
                  </a:lnTo>
                  <a:lnTo>
                    <a:pt x="13525" y="17454"/>
                  </a:lnTo>
                  <a:lnTo>
                    <a:pt x="13525" y="17418"/>
                  </a:lnTo>
                  <a:lnTo>
                    <a:pt x="13537" y="17454"/>
                  </a:lnTo>
                  <a:lnTo>
                    <a:pt x="13537" y="17418"/>
                  </a:lnTo>
                  <a:lnTo>
                    <a:pt x="13549" y="17454"/>
                  </a:lnTo>
                  <a:lnTo>
                    <a:pt x="13549" y="17405"/>
                  </a:lnTo>
                  <a:lnTo>
                    <a:pt x="13561" y="17442"/>
                  </a:lnTo>
                  <a:lnTo>
                    <a:pt x="13561" y="17405"/>
                  </a:lnTo>
                  <a:lnTo>
                    <a:pt x="13574" y="17442"/>
                  </a:lnTo>
                  <a:lnTo>
                    <a:pt x="13574" y="17430"/>
                  </a:lnTo>
                  <a:lnTo>
                    <a:pt x="13574" y="17393"/>
                  </a:lnTo>
                  <a:lnTo>
                    <a:pt x="13586" y="17430"/>
                  </a:lnTo>
                  <a:lnTo>
                    <a:pt x="13586" y="17393"/>
                  </a:lnTo>
                  <a:lnTo>
                    <a:pt x="13598" y="17430"/>
                  </a:lnTo>
                  <a:lnTo>
                    <a:pt x="13598" y="17381"/>
                  </a:lnTo>
                  <a:lnTo>
                    <a:pt x="13610" y="17418"/>
                  </a:lnTo>
                  <a:lnTo>
                    <a:pt x="13610" y="17381"/>
                  </a:lnTo>
                  <a:lnTo>
                    <a:pt x="13622" y="17418"/>
                  </a:lnTo>
                  <a:lnTo>
                    <a:pt x="13622" y="17369"/>
                  </a:lnTo>
                  <a:lnTo>
                    <a:pt x="13634" y="17405"/>
                  </a:lnTo>
                  <a:lnTo>
                    <a:pt x="13634" y="17369"/>
                  </a:lnTo>
                  <a:lnTo>
                    <a:pt x="13646" y="17405"/>
                  </a:lnTo>
                  <a:lnTo>
                    <a:pt x="13646" y="17369"/>
                  </a:lnTo>
                  <a:lnTo>
                    <a:pt x="13658" y="17393"/>
                  </a:lnTo>
                  <a:lnTo>
                    <a:pt x="13658" y="17357"/>
                  </a:lnTo>
                  <a:lnTo>
                    <a:pt x="13670" y="17393"/>
                  </a:lnTo>
                  <a:lnTo>
                    <a:pt x="13670" y="17357"/>
                  </a:lnTo>
                  <a:lnTo>
                    <a:pt x="13682" y="17393"/>
                  </a:lnTo>
                  <a:lnTo>
                    <a:pt x="13682" y="17357"/>
                  </a:lnTo>
                  <a:lnTo>
                    <a:pt x="13694" y="17381"/>
                  </a:lnTo>
                  <a:lnTo>
                    <a:pt x="13694" y="17345"/>
                  </a:lnTo>
                  <a:lnTo>
                    <a:pt x="13707" y="17381"/>
                  </a:lnTo>
                  <a:lnTo>
                    <a:pt x="13707" y="17333"/>
                  </a:lnTo>
                  <a:lnTo>
                    <a:pt x="13719" y="17369"/>
                  </a:lnTo>
                  <a:lnTo>
                    <a:pt x="13719" y="17333"/>
                  </a:lnTo>
                  <a:lnTo>
                    <a:pt x="13731" y="17369"/>
                  </a:lnTo>
                  <a:lnTo>
                    <a:pt x="13731" y="17333"/>
                  </a:lnTo>
                  <a:lnTo>
                    <a:pt x="13743" y="17369"/>
                  </a:lnTo>
                  <a:lnTo>
                    <a:pt x="13743" y="17321"/>
                  </a:lnTo>
                  <a:lnTo>
                    <a:pt x="13755" y="17357"/>
                  </a:lnTo>
                  <a:lnTo>
                    <a:pt x="13755" y="17321"/>
                  </a:lnTo>
                  <a:lnTo>
                    <a:pt x="13767" y="17345"/>
                  </a:lnTo>
                  <a:lnTo>
                    <a:pt x="13767" y="17309"/>
                  </a:lnTo>
                  <a:lnTo>
                    <a:pt x="13779" y="17345"/>
                  </a:lnTo>
                  <a:lnTo>
                    <a:pt x="13779" y="17309"/>
                  </a:lnTo>
                  <a:lnTo>
                    <a:pt x="13791" y="17345"/>
                  </a:lnTo>
                  <a:lnTo>
                    <a:pt x="13791" y="17297"/>
                  </a:lnTo>
                  <a:lnTo>
                    <a:pt x="13803" y="17333"/>
                  </a:lnTo>
                  <a:lnTo>
                    <a:pt x="13803" y="17297"/>
                  </a:lnTo>
                  <a:lnTo>
                    <a:pt x="13815" y="17333"/>
                  </a:lnTo>
                  <a:lnTo>
                    <a:pt x="13815" y="17285"/>
                  </a:lnTo>
                  <a:lnTo>
                    <a:pt x="13827" y="17321"/>
                  </a:lnTo>
                  <a:lnTo>
                    <a:pt x="13827" y="17285"/>
                  </a:lnTo>
                  <a:lnTo>
                    <a:pt x="13839" y="17321"/>
                  </a:lnTo>
                  <a:lnTo>
                    <a:pt x="13839" y="17285"/>
                  </a:lnTo>
                  <a:lnTo>
                    <a:pt x="13852" y="17309"/>
                  </a:lnTo>
                  <a:lnTo>
                    <a:pt x="13852" y="17272"/>
                  </a:lnTo>
                  <a:lnTo>
                    <a:pt x="13864" y="17309"/>
                  </a:lnTo>
                  <a:lnTo>
                    <a:pt x="13864" y="17272"/>
                  </a:lnTo>
                  <a:lnTo>
                    <a:pt x="13876" y="17297"/>
                  </a:lnTo>
                  <a:lnTo>
                    <a:pt x="13876" y="17260"/>
                  </a:lnTo>
                  <a:lnTo>
                    <a:pt x="13888" y="17297"/>
                  </a:lnTo>
                  <a:lnTo>
                    <a:pt x="13888" y="17260"/>
                  </a:lnTo>
                  <a:lnTo>
                    <a:pt x="13900" y="17297"/>
                  </a:lnTo>
                  <a:lnTo>
                    <a:pt x="13900" y="17248"/>
                  </a:lnTo>
                  <a:lnTo>
                    <a:pt x="13912" y="17285"/>
                  </a:lnTo>
                  <a:lnTo>
                    <a:pt x="13912" y="17248"/>
                  </a:lnTo>
                  <a:lnTo>
                    <a:pt x="13924" y="17285"/>
                  </a:lnTo>
                  <a:lnTo>
                    <a:pt x="13924" y="17236"/>
                  </a:lnTo>
                  <a:lnTo>
                    <a:pt x="13936" y="17272"/>
                  </a:lnTo>
                  <a:lnTo>
                    <a:pt x="13936" y="17236"/>
                  </a:lnTo>
                  <a:lnTo>
                    <a:pt x="13948" y="17272"/>
                  </a:lnTo>
                  <a:lnTo>
                    <a:pt x="13948" y="17236"/>
                  </a:lnTo>
                  <a:lnTo>
                    <a:pt x="13960" y="17260"/>
                  </a:lnTo>
                  <a:lnTo>
                    <a:pt x="13960" y="17224"/>
                  </a:lnTo>
                  <a:lnTo>
                    <a:pt x="13972" y="17260"/>
                  </a:lnTo>
                  <a:lnTo>
                    <a:pt x="13972" y="17224"/>
                  </a:lnTo>
                  <a:lnTo>
                    <a:pt x="13985" y="17260"/>
                  </a:lnTo>
                  <a:lnTo>
                    <a:pt x="13985" y="17212"/>
                  </a:lnTo>
                  <a:lnTo>
                    <a:pt x="13997" y="17248"/>
                  </a:lnTo>
                  <a:lnTo>
                    <a:pt x="13997" y="17212"/>
                  </a:lnTo>
                  <a:lnTo>
                    <a:pt x="14009" y="17248"/>
                  </a:lnTo>
                  <a:lnTo>
                    <a:pt x="14009" y="17200"/>
                  </a:lnTo>
                  <a:lnTo>
                    <a:pt x="14021" y="17236"/>
                  </a:lnTo>
                  <a:lnTo>
                    <a:pt x="14021" y="17200"/>
                  </a:lnTo>
                  <a:lnTo>
                    <a:pt x="14033" y="17236"/>
                  </a:lnTo>
                  <a:lnTo>
                    <a:pt x="14033" y="17200"/>
                  </a:lnTo>
                  <a:lnTo>
                    <a:pt x="14045" y="17224"/>
                  </a:lnTo>
                  <a:lnTo>
                    <a:pt x="14045" y="17188"/>
                  </a:lnTo>
                  <a:lnTo>
                    <a:pt x="14057" y="17224"/>
                  </a:lnTo>
                  <a:lnTo>
                    <a:pt x="14057" y="17188"/>
                  </a:lnTo>
                  <a:lnTo>
                    <a:pt x="14069" y="17212"/>
                  </a:lnTo>
                  <a:lnTo>
                    <a:pt x="14069" y="17176"/>
                  </a:lnTo>
                  <a:lnTo>
                    <a:pt x="14081" y="17212"/>
                  </a:lnTo>
                  <a:lnTo>
                    <a:pt x="14081" y="17176"/>
                  </a:lnTo>
                  <a:lnTo>
                    <a:pt x="14093" y="17212"/>
                  </a:lnTo>
                  <a:lnTo>
                    <a:pt x="14093" y="17164"/>
                  </a:lnTo>
                  <a:lnTo>
                    <a:pt x="14105" y="17200"/>
                  </a:lnTo>
                  <a:lnTo>
                    <a:pt x="14105" y="17164"/>
                  </a:lnTo>
                  <a:lnTo>
                    <a:pt x="14117" y="17200"/>
                  </a:lnTo>
                  <a:lnTo>
                    <a:pt x="14117" y="17152"/>
                  </a:lnTo>
                  <a:lnTo>
                    <a:pt x="14130" y="17188"/>
                  </a:lnTo>
                  <a:lnTo>
                    <a:pt x="14130" y="17152"/>
                  </a:lnTo>
                  <a:lnTo>
                    <a:pt x="14142" y="17188"/>
                  </a:lnTo>
                  <a:lnTo>
                    <a:pt x="14142" y="17152"/>
                  </a:lnTo>
                  <a:lnTo>
                    <a:pt x="14154" y="17176"/>
                  </a:lnTo>
                  <a:lnTo>
                    <a:pt x="14154" y="17140"/>
                  </a:lnTo>
                  <a:lnTo>
                    <a:pt x="14166" y="17176"/>
                  </a:lnTo>
                  <a:lnTo>
                    <a:pt x="14166" y="17127"/>
                  </a:lnTo>
                  <a:lnTo>
                    <a:pt x="14178" y="17164"/>
                  </a:lnTo>
                  <a:lnTo>
                    <a:pt x="14178" y="17127"/>
                  </a:lnTo>
                  <a:lnTo>
                    <a:pt x="14190" y="17164"/>
                  </a:lnTo>
                  <a:lnTo>
                    <a:pt x="14190" y="17127"/>
                  </a:lnTo>
                  <a:lnTo>
                    <a:pt x="14202" y="17164"/>
                  </a:lnTo>
                  <a:lnTo>
                    <a:pt x="14202" y="17115"/>
                  </a:lnTo>
                  <a:lnTo>
                    <a:pt x="14214" y="17152"/>
                  </a:lnTo>
                  <a:lnTo>
                    <a:pt x="14214" y="17115"/>
                  </a:lnTo>
                  <a:lnTo>
                    <a:pt x="14226" y="17140"/>
                  </a:lnTo>
                  <a:lnTo>
                    <a:pt x="14226" y="17103"/>
                  </a:lnTo>
                  <a:lnTo>
                    <a:pt x="14238" y="17140"/>
                  </a:lnTo>
                  <a:lnTo>
                    <a:pt x="14238" y="17103"/>
                  </a:lnTo>
                  <a:lnTo>
                    <a:pt x="14250" y="17140"/>
                  </a:lnTo>
                  <a:lnTo>
                    <a:pt x="14250" y="17103"/>
                  </a:lnTo>
                  <a:lnTo>
                    <a:pt x="14263" y="17127"/>
                  </a:lnTo>
                  <a:lnTo>
                    <a:pt x="14263" y="17091"/>
                  </a:lnTo>
                  <a:lnTo>
                    <a:pt x="14275" y="17127"/>
                  </a:lnTo>
                  <a:lnTo>
                    <a:pt x="14275" y="17079"/>
                  </a:lnTo>
                  <a:lnTo>
                    <a:pt x="14287" y="17115"/>
                  </a:lnTo>
                  <a:lnTo>
                    <a:pt x="14287" y="17079"/>
                  </a:lnTo>
                  <a:lnTo>
                    <a:pt x="14299" y="17115"/>
                  </a:lnTo>
                  <a:lnTo>
                    <a:pt x="14299" y="17079"/>
                  </a:lnTo>
                  <a:lnTo>
                    <a:pt x="14311" y="17115"/>
                  </a:lnTo>
                  <a:lnTo>
                    <a:pt x="14311" y="17067"/>
                  </a:lnTo>
                  <a:lnTo>
                    <a:pt x="14323" y="17103"/>
                  </a:lnTo>
                  <a:lnTo>
                    <a:pt x="14323" y="17067"/>
                  </a:lnTo>
                  <a:lnTo>
                    <a:pt x="14335" y="17103"/>
                  </a:lnTo>
                  <a:lnTo>
                    <a:pt x="14335" y="17091"/>
                  </a:lnTo>
                  <a:lnTo>
                    <a:pt x="14335" y="17055"/>
                  </a:lnTo>
                  <a:lnTo>
                    <a:pt x="14347" y="17091"/>
                  </a:lnTo>
                  <a:lnTo>
                    <a:pt x="14347" y="17055"/>
                  </a:lnTo>
                  <a:lnTo>
                    <a:pt x="14359" y="17091"/>
                  </a:lnTo>
                  <a:lnTo>
                    <a:pt x="14359" y="17043"/>
                  </a:lnTo>
                  <a:lnTo>
                    <a:pt x="14371" y="17079"/>
                  </a:lnTo>
                  <a:lnTo>
                    <a:pt x="14371" y="17043"/>
                  </a:lnTo>
                  <a:lnTo>
                    <a:pt x="14383" y="17079"/>
                  </a:lnTo>
                  <a:lnTo>
                    <a:pt x="14383" y="17043"/>
                  </a:lnTo>
                  <a:lnTo>
                    <a:pt x="14395" y="17079"/>
                  </a:lnTo>
                  <a:lnTo>
                    <a:pt x="14395" y="17031"/>
                  </a:lnTo>
                  <a:lnTo>
                    <a:pt x="14408" y="17067"/>
                  </a:lnTo>
                  <a:lnTo>
                    <a:pt x="14408" y="17031"/>
                  </a:lnTo>
                  <a:lnTo>
                    <a:pt x="14420" y="17055"/>
                  </a:lnTo>
                  <a:lnTo>
                    <a:pt x="14420" y="17019"/>
                  </a:lnTo>
                  <a:lnTo>
                    <a:pt x="14432" y="17055"/>
                  </a:lnTo>
                  <a:lnTo>
                    <a:pt x="14432" y="17019"/>
                  </a:lnTo>
                  <a:lnTo>
                    <a:pt x="14444" y="17055"/>
                  </a:lnTo>
                  <a:lnTo>
                    <a:pt x="14444" y="17043"/>
                  </a:lnTo>
                  <a:lnTo>
                    <a:pt x="14444" y="17007"/>
                  </a:lnTo>
                  <a:lnTo>
                    <a:pt x="14456" y="17043"/>
                  </a:lnTo>
                  <a:lnTo>
                    <a:pt x="14456" y="17007"/>
                  </a:lnTo>
                  <a:lnTo>
                    <a:pt x="14468" y="17043"/>
                  </a:lnTo>
                  <a:lnTo>
                    <a:pt x="14468" y="16994"/>
                  </a:lnTo>
                  <a:lnTo>
                    <a:pt x="14480" y="17031"/>
                  </a:lnTo>
                  <a:lnTo>
                    <a:pt x="14480" y="16994"/>
                  </a:lnTo>
                  <a:lnTo>
                    <a:pt x="14492" y="17031"/>
                  </a:lnTo>
                  <a:lnTo>
                    <a:pt x="14492" y="16994"/>
                  </a:lnTo>
                  <a:lnTo>
                    <a:pt x="14504" y="17031"/>
                  </a:lnTo>
                  <a:lnTo>
                    <a:pt x="14504" y="16982"/>
                  </a:lnTo>
                  <a:lnTo>
                    <a:pt x="14516" y="17019"/>
                  </a:lnTo>
                  <a:lnTo>
                    <a:pt x="14516" y="16982"/>
                  </a:lnTo>
                  <a:lnTo>
                    <a:pt x="14528" y="17007"/>
                  </a:lnTo>
                  <a:lnTo>
                    <a:pt x="14528" y="16970"/>
                  </a:lnTo>
                  <a:lnTo>
                    <a:pt x="14541" y="17007"/>
                  </a:lnTo>
                  <a:lnTo>
                    <a:pt x="14541" y="16970"/>
                  </a:lnTo>
                  <a:lnTo>
                    <a:pt x="14553" y="17007"/>
                  </a:lnTo>
                  <a:lnTo>
                    <a:pt x="14553" y="16958"/>
                  </a:lnTo>
                  <a:lnTo>
                    <a:pt x="14565" y="16994"/>
                  </a:lnTo>
                  <a:lnTo>
                    <a:pt x="14565" y="16958"/>
                  </a:lnTo>
                  <a:lnTo>
                    <a:pt x="14577" y="16994"/>
                  </a:lnTo>
                  <a:lnTo>
                    <a:pt x="14577" y="16946"/>
                  </a:lnTo>
                  <a:lnTo>
                    <a:pt x="14589" y="16982"/>
                  </a:lnTo>
                  <a:lnTo>
                    <a:pt x="14589" y="16946"/>
                  </a:lnTo>
                  <a:lnTo>
                    <a:pt x="14601" y="16982"/>
                  </a:lnTo>
                  <a:lnTo>
                    <a:pt x="14601" y="16946"/>
                  </a:lnTo>
                  <a:lnTo>
                    <a:pt x="14613" y="16970"/>
                  </a:lnTo>
                  <a:lnTo>
                    <a:pt x="14613" y="16934"/>
                  </a:lnTo>
                  <a:lnTo>
                    <a:pt x="14625" y="16970"/>
                  </a:lnTo>
                  <a:lnTo>
                    <a:pt x="14625" y="16934"/>
                  </a:lnTo>
                  <a:lnTo>
                    <a:pt x="14637" y="16958"/>
                  </a:lnTo>
                  <a:lnTo>
                    <a:pt x="14637" y="16922"/>
                  </a:lnTo>
                  <a:lnTo>
                    <a:pt x="14649" y="16958"/>
                  </a:lnTo>
                  <a:lnTo>
                    <a:pt x="14649" y="16922"/>
                  </a:lnTo>
                  <a:lnTo>
                    <a:pt x="14661" y="16958"/>
                  </a:lnTo>
                  <a:lnTo>
                    <a:pt x="14661" y="16910"/>
                  </a:lnTo>
                  <a:lnTo>
                    <a:pt x="14673" y="16946"/>
                  </a:lnTo>
                  <a:lnTo>
                    <a:pt x="14673" y="16910"/>
                  </a:lnTo>
                  <a:lnTo>
                    <a:pt x="14686" y="16946"/>
                  </a:lnTo>
                  <a:lnTo>
                    <a:pt x="14686" y="16898"/>
                  </a:lnTo>
                  <a:lnTo>
                    <a:pt x="14698" y="16934"/>
                  </a:lnTo>
                  <a:lnTo>
                    <a:pt x="14698" y="16898"/>
                  </a:lnTo>
                  <a:lnTo>
                    <a:pt x="14710" y="16934"/>
                  </a:lnTo>
                  <a:lnTo>
                    <a:pt x="14710" y="16898"/>
                  </a:lnTo>
                  <a:lnTo>
                    <a:pt x="14722" y="16922"/>
                  </a:lnTo>
                  <a:lnTo>
                    <a:pt x="14722"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2" name="Google Shape;2290;p60">
              <a:extLst>
                <a:ext uri="{FF2B5EF4-FFF2-40B4-BE49-F238E27FC236}">
                  <a16:creationId xmlns:a16="http://schemas.microsoft.com/office/drawing/2014/main" id="{87742B8C-FE76-48A1-98A2-4605B3942AB0}"/>
                </a:ext>
              </a:extLst>
            </p:cNvPr>
            <p:cNvSpPr/>
            <p:nvPr/>
          </p:nvSpPr>
          <p:spPr>
            <a:xfrm>
              <a:off x="1858883" y="517228"/>
              <a:ext cx="1133755" cy="1722394"/>
            </a:xfrm>
            <a:custGeom>
              <a:avLst/>
              <a:gdLst/>
              <a:ahLst/>
              <a:cxnLst/>
              <a:rect l="l" t="t" r="r" b="b"/>
              <a:pathLst>
                <a:path w="17974" h="27306" extrusionOk="0">
                  <a:moveTo>
                    <a:pt x="1" y="1"/>
                  </a:moveTo>
                  <a:lnTo>
                    <a:pt x="1" y="14469"/>
                  </a:lnTo>
                  <a:lnTo>
                    <a:pt x="17103" y="24344"/>
                  </a:lnTo>
                  <a:lnTo>
                    <a:pt x="17974" y="27305"/>
                  </a:lnTo>
                  <a:lnTo>
                    <a:pt x="17974" y="10371"/>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2291;p60">
              <a:extLst>
                <a:ext uri="{FF2B5EF4-FFF2-40B4-BE49-F238E27FC236}">
                  <a16:creationId xmlns:a16="http://schemas.microsoft.com/office/drawing/2014/main" id="{08174C98-F1A5-43E4-92DF-5DDD1C92B4F6}"/>
                </a:ext>
              </a:extLst>
            </p:cNvPr>
            <p:cNvSpPr/>
            <p:nvPr/>
          </p:nvSpPr>
          <p:spPr>
            <a:xfrm>
              <a:off x="1885565" y="563779"/>
              <a:ext cx="1080391" cy="1474563"/>
            </a:xfrm>
            <a:custGeom>
              <a:avLst/>
              <a:gdLst/>
              <a:ahLst/>
              <a:cxnLst/>
              <a:rect l="l" t="t" r="r" b="b"/>
              <a:pathLst>
                <a:path w="17128" h="23377" extrusionOk="0">
                  <a:moveTo>
                    <a:pt x="1" y="0"/>
                  </a:moveTo>
                  <a:lnTo>
                    <a:pt x="1" y="13489"/>
                  </a:lnTo>
                  <a:lnTo>
                    <a:pt x="17043" y="23328"/>
                  </a:lnTo>
                  <a:lnTo>
                    <a:pt x="17116" y="23376"/>
                  </a:lnTo>
                  <a:lnTo>
                    <a:pt x="17128" y="9875"/>
                  </a:lnTo>
                  <a:lnTo>
                    <a:pt x="1"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4" name="Google Shape;2292;p60">
              <a:extLst>
                <a:ext uri="{FF2B5EF4-FFF2-40B4-BE49-F238E27FC236}">
                  <a16:creationId xmlns:a16="http://schemas.microsoft.com/office/drawing/2014/main" id="{64633096-C766-4E6C-9022-BA0813E0571C}"/>
                </a:ext>
              </a:extLst>
            </p:cNvPr>
            <p:cNvSpPr/>
            <p:nvPr/>
          </p:nvSpPr>
          <p:spPr>
            <a:xfrm>
              <a:off x="1920636" y="695800"/>
              <a:ext cx="279118" cy="328003"/>
            </a:xfrm>
            <a:custGeom>
              <a:avLst/>
              <a:gdLst/>
              <a:ahLst/>
              <a:cxnLst/>
              <a:rect l="l" t="t" r="r" b="b"/>
              <a:pathLst>
                <a:path w="4425" h="5200" extrusionOk="0">
                  <a:moveTo>
                    <a:pt x="1315" y="0"/>
                  </a:moveTo>
                  <a:cubicBezTo>
                    <a:pt x="1129" y="0"/>
                    <a:pt x="954" y="43"/>
                    <a:pt x="798" y="131"/>
                  </a:cubicBezTo>
                  <a:cubicBezTo>
                    <a:pt x="1" y="590"/>
                    <a:pt x="1" y="2065"/>
                    <a:pt x="786" y="3419"/>
                  </a:cubicBezTo>
                  <a:cubicBezTo>
                    <a:pt x="1423" y="4509"/>
                    <a:pt x="2361" y="5199"/>
                    <a:pt x="3113" y="5199"/>
                  </a:cubicBezTo>
                  <a:cubicBezTo>
                    <a:pt x="3302" y="5199"/>
                    <a:pt x="3480" y="5155"/>
                    <a:pt x="3639" y="5063"/>
                  </a:cubicBezTo>
                  <a:cubicBezTo>
                    <a:pt x="4424" y="4615"/>
                    <a:pt x="4424" y="3141"/>
                    <a:pt x="3639" y="1775"/>
                  </a:cubicBezTo>
                  <a:cubicBezTo>
                    <a:pt x="3009" y="690"/>
                    <a:pt x="2068" y="0"/>
                    <a:pt x="131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5" name="Google Shape;2293;p60">
              <a:extLst>
                <a:ext uri="{FF2B5EF4-FFF2-40B4-BE49-F238E27FC236}">
                  <a16:creationId xmlns:a16="http://schemas.microsoft.com/office/drawing/2014/main" id="{7E452CFD-A64A-4B37-9DC8-41B6D69D6145}"/>
                </a:ext>
              </a:extLst>
            </p:cNvPr>
            <p:cNvSpPr/>
            <p:nvPr/>
          </p:nvSpPr>
          <p:spPr>
            <a:xfrm>
              <a:off x="1996138" y="768843"/>
              <a:ext cx="128867" cy="151764"/>
            </a:xfrm>
            <a:custGeom>
              <a:avLst/>
              <a:gdLst/>
              <a:ahLst/>
              <a:cxnLst/>
              <a:rect l="l" t="t" r="r" b="b"/>
              <a:pathLst>
                <a:path w="2043" h="2406" extrusionOk="0">
                  <a:moveTo>
                    <a:pt x="602" y="1"/>
                  </a:moveTo>
                  <a:cubicBezTo>
                    <a:pt x="515" y="1"/>
                    <a:pt x="435" y="20"/>
                    <a:pt x="363" y="61"/>
                  </a:cubicBezTo>
                  <a:cubicBezTo>
                    <a:pt x="0" y="279"/>
                    <a:pt x="0" y="955"/>
                    <a:pt x="363" y="1584"/>
                  </a:cubicBezTo>
                  <a:cubicBezTo>
                    <a:pt x="654" y="2088"/>
                    <a:pt x="1092" y="2405"/>
                    <a:pt x="1441" y="2405"/>
                  </a:cubicBezTo>
                  <a:cubicBezTo>
                    <a:pt x="1528" y="2405"/>
                    <a:pt x="1608" y="2386"/>
                    <a:pt x="1680" y="2345"/>
                  </a:cubicBezTo>
                  <a:cubicBezTo>
                    <a:pt x="2043" y="2128"/>
                    <a:pt x="2043" y="1451"/>
                    <a:pt x="1680" y="822"/>
                  </a:cubicBezTo>
                  <a:cubicBezTo>
                    <a:pt x="1389" y="318"/>
                    <a:pt x="951" y="1"/>
                    <a:pt x="60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2294;p60">
              <a:extLst>
                <a:ext uri="{FF2B5EF4-FFF2-40B4-BE49-F238E27FC236}">
                  <a16:creationId xmlns:a16="http://schemas.microsoft.com/office/drawing/2014/main" id="{42618006-A577-4C31-916E-6F713E79DA22}"/>
                </a:ext>
              </a:extLst>
            </p:cNvPr>
            <p:cNvSpPr/>
            <p:nvPr/>
          </p:nvSpPr>
          <p:spPr>
            <a:xfrm>
              <a:off x="1986235" y="922625"/>
              <a:ext cx="147917" cy="100924"/>
            </a:xfrm>
            <a:custGeom>
              <a:avLst/>
              <a:gdLst/>
              <a:ahLst/>
              <a:cxnLst/>
              <a:rect l="l" t="t" r="r" b="b"/>
              <a:pathLst>
                <a:path w="2345" h="1600" extrusionOk="0">
                  <a:moveTo>
                    <a:pt x="531" y="1"/>
                  </a:moveTo>
                  <a:cubicBezTo>
                    <a:pt x="320" y="1"/>
                    <a:pt x="139" y="77"/>
                    <a:pt x="0" y="222"/>
                  </a:cubicBezTo>
                  <a:cubicBezTo>
                    <a:pt x="314" y="669"/>
                    <a:pt x="713" y="1044"/>
                    <a:pt x="1172" y="1334"/>
                  </a:cubicBezTo>
                  <a:cubicBezTo>
                    <a:pt x="1495" y="1517"/>
                    <a:pt x="1792" y="1599"/>
                    <a:pt x="2056" y="1599"/>
                  </a:cubicBezTo>
                  <a:cubicBezTo>
                    <a:pt x="2157" y="1599"/>
                    <a:pt x="2254" y="1587"/>
                    <a:pt x="2345" y="1563"/>
                  </a:cubicBezTo>
                  <a:cubicBezTo>
                    <a:pt x="2103" y="1007"/>
                    <a:pt x="1692" y="524"/>
                    <a:pt x="1172" y="198"/>
                  </a:cubicBezTo>
                  <a:cubicBezTo>
                    <a:pt x="941" y="65"/>
                    <a:pt x="724" y="1"/>
                    <a:pt x="531"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7" name="Google Shape;2295;p60">
              <a:extLst>
                <a:ext uri="{FF2B5EF4-FFF2-40B4-BE49-F238E27FC236}">
                  <a16:creationId xmlns:a16="http://schemas.microsoft.com/office/drawing/2014/main" id="{F03F6ABE-B549-4665-94D6-F8E249EE33A5}"/>
                </a:ext>
              </a:extLst>
            </p:cNvPr>
            <p:cNvSpPr/>
            <p:nvPr/>
          </p:nvSpPr>
          <p:spPr>
            <a:xfrm>
              <a:off x="2093718" y="723238"/>
              <a:ext cx="108304" cy="139464"/>
            </a:xfrm>
            <a:custGeom>
              <a:avLst/>
              <a:gdLst/>
              <a:ahLst/>
              <a:cxnLst/>
              <a:rect l="l" t="t" r="r" b="b"/>
              <a:pathLst>
                <a:path w="1717" h="2211" extrusionOk="0">
                  <a:moveTo>
                    <a:pt x="477" y="1"/>
                  </a:moveTo>
                  <a:cubicBezTo>
                    <a:pt x="195" y="1"/>
                    <a:pt x="0" y="229"/>
                    <a:pt x="0" y="615"/>
                  </a:cubicBezTo>
                  <a:cubicBezTo>
                    <a:pt x="37" y="1219"/>
                    <a:pt x="351" y="1763"/>
                    <a:pt x="858" y="2089"/>
                  </a:cubicBezTo>
                  <a:cubicBezTo>
                    <a:pt x="1001" y="2171"/>
                    <a:pt x="1133" y="2210"/>
                    <a:pt x="1250" y="2210"/>
                  </a:cubicBezTo>
                  <a:cubicBezTo>
                    <a:pt x="1530" y="2210"/>
                    <a:pt x="1717" y="1986"/>
                    <a:pt x="1717" y="1594"/>
                  </a:cubicBezTo>
                  <a:cubicBezTo>
                    <a:pt x="1680" y="1002"/>
                    <a:pt x="1366" y="446"/>
                    <a:pt x="858" y="119"/>
                  </a:cubicBezTo>
                  <a:cubicBezTo>
                    <a:pt x="722" y="39"/>
                    <a:pt x="592" y="1"/>
                    <a:pt x="47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2296;p60">
              <a:extLst>
                <a:ext uri="{FF2B5EF4-FFF2-40B4-BE49-F238E27FC236}">
                  <a16:creationId xmlns:a16="http://schemas.microsoft.com/office/drawing/2014/main" id="{769CB14A-79AB-426B-8D5B-BD14661A56AA}"/>
                </a:ext>
              </a:extLst>
            </p:cNvPr>
            <p:cNvSpPr/>
            <p:nvPr/>
          </p:nvSpPr>
          <p:spPr>
            <a:xfrm>
              <a:off x="2114281" y="753578"/>
              <a:ext cx="67934" cy="78595"/>
            </a:xfrm>
            <a:custGeom>
              <a:avLst/>
              <a:gdLst/>
              <a:ahLst/>
              <a:cxnLst/>
              <a:rect l="l" t="t" r="r" b="b"/>
              <a:pathLst>
                <a:path w="1077" h="1246" extrusionOk="0">
                  <a:moveTo>
                    <a:pt x="520" y="1"/>
                  </a:moveTo>
                  <a:lnTo>
                    <a:pt x="520" y="593"/>
                  </a:lnTo>
                  <a:lnTo>
                    <a:pt x="1" y="303"/>
                  </a:lnTo>
                  <a:lnTo>
                    <a:pt x="1" y="339"/>
                  </a:lnTo>
                  <a:lnTo>
                    <a:pt x="520" y="629"/>
                  </a:lnTo>
                  <a:lnTo>
                    <a:pt x="520" y="1234"/>
                  </a:lnTo>
                  <a:lnTo>
                    <a:pt x="557" y="1246"/>
                  </a:lnTo>
                  <a:lnTo>
                    <a:pt x="557" y="654"/>
                  </a:lnTo>
                  <a:lnTo>
                    <a:pt x="1076" y="956"/>
                  </a:lnTo>
                  <a:lnTo>
                    <a:pt x="1076" y="919"/>
                  </a:lnTo>
                  <a:lnTo>
                    <a:pt x="557" y="617"/>
                  </a:lnTo>
                  <a:lnTo>
                    <a:pt x="557" y="13"/>
                  </a:lnTo>
                  <a:lnTo>
                    <a:pt x="52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2297;p60">
              <a:extLst>
                <a:ext uri="{FF2B5EF4-FFF2-40B4-BE49-F238E27FC236}">
                  <a16:creationId xmlns:a16="http://schemas.microsoft.com/office/drawing/2014/main" id="{42F84FDD-CEDA-41E9-A0C0-E88E5D8FCC3C}"/>
                </a:ext>
              </a:extLst>
            </p:cNvPr>
            <p:cNvSpPr/>
            <p:nvPr/>
          </p:nvSpPr>
          <p:spPr>
            <a:xfrm>
              <a:off x="2275127" y="881688"/>
              <a:ext cx="545999" cy="403381"/>
            </a:xfrm>
            <a:custGeom>
              <a:avLst/>
              <a:gdLst/>
              <a:ahLst/>
              <a:cxnLst/>
              <a:rect l="l" t="t" r="r" b="b"/>
              <a:pathLst>
                <a:path w="8656" h="6395" extrusionOk="0">
                  <a:moveTo>
                    <a:pt x="1" y="0"/>
                  </a:moveTo>
                  <a:lnTo>
                    <a:pt x="1" y="1390"/>
                  </a:lnTo>
                  <a:lnTo>
                    <a:pt x="8655" y="6394"/>
                  </a:lnTo>
                  <a:lnTo>
                    <a:pt x="8655" y="4992"/>
                  </a:lnTo>
                  <a:lnTo>
                    <a:pt x="1"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2298;p60">
              <a:extLst>
                <a:ext uri="{FF2B5EF4-FFF2-40B4-BE49-F238E27FC236}">
                  <a16:creationId xmlns:a16="http://schemas.microsoft.com/office/drawing/2014/main" id="{A9BA159D-D95E-4FBD-85C1-05EBF88C3B91}"/>
                </a:ext>
              </a:extLst>
            </p:cNvPr>
            <p:cNvSpPr/>
            <p:nvPr/>
          </p:nvSpPr>
          <p:spPr>
            <a:xfrm>
              <a:off x="2275127" y="1020457"/>
              <a:ext cx="654240" cy="451383"/>
            </a:xfrm>
            <a:custGeom>
              <a:avLst/>
              <a:gdLst/>
              <a:ahLst/>
              <a:cxnLst/>
              <a:rect l="l" t="t" r="r" b="b"/>
              <a:pathLst>
                <a:path w="10372" h="7156" extrusionOk="0">
                  <a:moveTo>
                    <a:pt x="1" y="0"/>
                  </a:moveTo>
                  <a:lnTo>
                    <a:pt x="1" y="1173"/>
                  </a:lnTo>
                  <a:lnTo>
                    <a:pt x="10371" y="7156"/>
                  </a:lnTo>
                  <a:lnTo>
                    <a:pt x="10371" y="5995"/>
                  </a:lnTo>
                  <a:lnTo>
                    <a:pt x="1" y="0"/>
                  </a:ln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2299;p60">
              <a:extLst>
                <a:ext uri="{FF2B5EF4-FFF2-40B4-BE49-F238E27FC236}">
                  <a16:creationId xmlns:a16="http://schemas.microsoft.com/office/drawing/2014/main" id="{53B345BF-5600-4534-A04F-D986CC1FA0BF}"/>
                </a:ext>
              </a:extLst>
            </p:cNvPr>
            <p:cNvSpPr/>
            <p:nvPr/>
          </p:nvSpPr>
          <p:spPr>
            <a:xfrm>
              <a:off x="2116552" y="1243939"/>
              <a:ext cx="223484" cy="262844"/>
            </a:xfrm>
            <a:custGeom>
              <a:avLst/>
              <a:gdLst/>
              <a:ahLst/>
              <a:cxnLst/>
              <a:rect l="l" t="t" r="r" b="b"/>
              <a:pathLst>
                <a:path w="3543" h="4167" extrusionOk="0">
                  <a:moveTo>
                    <a:pt x="1047" y="1"/>
                  </a:moveTo>
                  <a:cubicBezTo>
                    <a:pt x="896" y="1"/>
                    <a:pt x="755" y="35"/>
                    <a:pt x="629" y="107"/>
                  </a:cubicBezTo>
                  <a:cubicBezTo>
                    <a:pt x="1" y="470"/>
                    <a:pt x="1" y="1655"/>
                    <a:pt x="629" y="2742"/>
                  </a:cubicBezTo>
                  <a:cubicBezTo>
                    <a:pt x="1133" y="3613"/>
                    <a:pt x="1891" y="4167"/>
                    <a:pt x="2496" y="4167"/>
                  </a:cubicBezTo>
                  <a:cubicBezTo>
                    <a:pt x="2647" y="4167"/>
                    <a:pt x="2788" y="4132"/>
                    <a:pt x="2914" y="4060"/>
                  </a:cubicBezTo>
                  <a:cubicBezTo>
                    <a:pt x="3542" y="3685"/>
                    <a:pt x="3542" y="2513"/>
                    <a:pt x="2914" y="1425"/>
                  </a:cubicBezTo>
                  <a:cubicBezTo>
                    <a:pt x="2411" y="554"/>
                    <a:pt x="1652" y="1"/>
                    <a:pt x="104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2300;p60">
              <a:extLst>
                <a:ext uri="{FF2B5EF4-FFF2-40B4-BE49-F238E27FC236}">
                  <a16:creationId xmlns:a16="http://schemas.microsoft.com/office/drawing/2014/main" id="{092B5012-F473-4F31-970F-E6A4F7FD1CC0}"/>
                </a:ext>
              </a:extLst>
            </p:cNvPr>
            <p:cNvSpPr/>
            <p:nvPr/>
          </p:nvSpPr>
          <p:spPr>
            <a:xfrm>
              <a:off x="2169915" y="1329976"/>
              <a:ext cx="120541" cy="119027"/>
            </a:xfrm>
            <a:custGeom>
              <a:avLst/>
              <a:gdLst/>
              <a:ahLst/>
              <a:cxnLst/>
              <a:rect l="l" t="t" r="r" b="b"/>
              <a:pathLst>
                <a:path w="1911" h="1887" extrusionOk="0">
                  <a:moveTo>
                    <a:pt x="1657" y="1"/>
                  </a:moveTo>
                  <a:lnTo>
                    <a:pt x="762" y="1233"/>
                  </a:lnTo>
                  <a:lnTo>
                    <a:pt x="243" y="109"/>
                  </a:lnTo>
                  <a:lnTo>
                    <a:pt x="1" y="170"/>
                  </a:lnTo>
                  <a:lnTo>
                    <a:pt x="787" y="1886"/>
                  </a:lnTo>
                  <a:lnTo>
                    <a:pt x="1911" y="327"/>
                  </a:lnTo>
                  <a:lnTo>
                    <a:pt x="1657"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2301;p60">
              <a:extLst>
                <a:ext uri="{FF2B5EF4-FFF2-40B4-BE49-F238E27FC236}">
                  <a16:creationId xmlns:a16="http://schemas.microsoft.com/office/drawing/2014/main" id="{DB6EF6E1-07B8-4A78-9CAC-08698A175725}"/>
                </a:ext>
              </a:extLst>
            </p:cNvPr>
            <p:cNvSpPr/>
            <p:nvPr/>
          </p:nvSpPr>
          <p:spPr>
            <a:xfrm>
              <a:off x="2520873" y="1470449"/>
              <a:ext cx="203425" cy="262718"/>
            </a:xfrm>
            <a:custGeom>
              <a:avLst/>
              <a:gdLst/>
              <a:ahLst/>
              <a:cxnLst/>
              <a:rect l="l" t="t" r="r" b="b"/>
              <a:pathLst>
                <a:path w="3225" h="4165" extrusionOk="0">
                  <a:moveTo>
                    <a:pt x="897" y="0"/>
                  </a:moveTo>
                  <a:cubicBezTo>
                    <a:pt x="366" y="0"/>
                    <a:pt x="0" y="425"/>
                    <a:pt x="9" y="1158"/>
                  </a:cubicBezTo>
                  <a:cubicBezTo>
                    <a:pt x="9" y="2185"/>
                    <a:pt x="734" y="3442"/>
                    <a:pt x="1629" y="3950"/>
                  </a:cubicBezTo>
                  <a:cubicBezTo>
                    <a:pt x="1882" y="4096"/>
                    <a:pt x="2121" y="4165"/>
                    <a:pt x="2334" y="4165"/>
                  </a:cubicBezTo>
                  <a:cubicBezTo>
                    <a:pt x="2862" y="4165"/>
                    <a:pt x="3224" y="3739"/>
                    <a:pt x="3224" y="3007"/>
                  </a:cubicBezTo>
                  <a:cubicBezTo>
                    <a:pt x="3224" y="1980"/>
                    <a:pt x="2499" y="723"/>
                    <a:pt x="1604" y="215"/>
                  </a:cubicBezTo>
                  <a:cubicBezTo>
                    <a:pt x="1351" y="69"/>
                    <a:pt x="1111" y="0"/>
                    <a:pt x="89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2302;p60">
              <a:extLst>
                <a:ext uri="{FF2B5EF4-FFF2-40B4-BE49-F238E27FC236}">
                  <a16:creationId xmlns:a16="http://schemas.microsoft.com/office/drawing/2014/main" id="{DED3AA0C-333B-4342-991E-03E898C431A8}"/>
                </a:ext>
              </a:extLst>
            </p:cNvPr>
            <p:cNvSpPr/>
            <p:nvPr/>
          </p:nvSpPr>
          <p:spPr>
            <a:xfrm>
              <a:off x="2566415" y="1502302"/>
              <a:ext cx="112846" cy="198253"/>
            </a:xfrm>
            <a:custGeom>
              <a:avLst/>
              <a:gdLst/>
              <a:ahLst/>
              <a:cxnLst/>
              <a:rect l="l" t="t" r="r" b="b"/>
              <a:pathLst>
                <a:path w="1789" h="3143" extrusionOk="0">
                  <a:moveTo>
                    <a:pt x="230" y="0"/>
                  </a:moveTo>
                  <a:lnTo>
                    <a:pt x="0" y="97"/>
                  </a:lnTo>
                  <a:lnTo>
                    <a:pt x="701" y="1463"/>
                  </a:lnTo>
                  <a:lnTo>
                    <a:pt x="0" y="2031"/>
                  </a:lnTo>
                  <a:lnTo>
                    <a:pt x="230" y="2381"/>
                  </a:lnTo>
                  <a:lnTo>
                    <a:pt x="895" y="1849"/>
                  </a:lnTo>
                  <a:lnTo>
                    <a:pt x="1559" y="3143"/>
                  </a:lnTo>
                  <a:lnTo>
                    <a:pt x="1789" y="3058"/>
                  </a:lnTo>
                  <a:lnTo>
                    <a:pt x="1088" y="1692"/>
                  </a:lnTo>
                  <a:lnTo>
                    <a:pt x="1789" y="1124"/>
                  </a:lnTo>
                  <a:lnTo>
                    <a:pt x="1559" y="762"/>
                  </a:lnTo>
                  <a:lnTo>
                    <a:pt x="895" y="1306"/>
                  </a:lnTo>
                  <a:lnTo>
                    <a:pt x="230"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5" name="Google Shape;2303;p60">
              <a:extLst>
                <a:ext uri="{FF2B5EF4-FFF2-40B4-BE49-F238E27FC236}">
                  <a16:creationId xmlns:a16="http://schemas.microsoft.com/office/drawing/2014/main" id="{7F9BC70B-3E54-4BBE-91CB-35178CBFCF2A}"/>
                </a:ext>
              </a:extLst>
            </p:cNvPr>
            <p:cNvSpPr/>
            <p:nvPr/>
          </p:nvSpPr>
          <p:spPr>
            <a:xfrm>
              <a:off x="2631194" y="3404453"/>
              <a:ext cx="1810009" cy="1131484"/>
            </a:xfrm>
            <a:custGeom>
              <a:avLst/>
              <a:gdLst/>
              <a:ahLst/>
              <a:cxnLst/>
              <a:rect l="l" t="t" r="r" b="b"/>
              <a:pathLst>
                <a:path w="28695" h="17938" extrusionOk="0">
                  <a:moveTo>
                    <a:pt x="12619" y="1"/>
                  </a:moveTo>
                  <a:lnTo>
                    <a:pt x="8498" y="2334"/>
                  </a:lnTo>
                  <a:lnTo>
                    <a:pt x="10165" y="3458"/>
                  </a:lnTo>
                  <a:lnTo>
                    <a:pt x="0" y="9574"/>
                  </a:lnTo>
                  <a:lnTo>
                    <a:pt x="13949" y="17938"/>
                  </a:lnTo>
                  <a:lnTo>
                    <a:pt x="28695" y="8836"/>
                  </a:lnTo>
                  <a:lnTo>
                    <a:pt x="12619"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2304;p60">
              <a:extLst>
                <a:ext uri="{FF2B5EF4-FFF2-40B4-BE49-F238E27FC236}">
                  <a16:creationId xmlns:a16="http://schemas.microsoft.com/office/drawing/2014/main" id="{C7D77D89-B08D-4646-A2D9-4539C3AC39CF}"/>
                </a:ext>
              </a:extLst>
            </p:cNvPr>
            <p:cNvSpPr/>
            <p:nvPr/>
          </p:nvSpPr>
          <p:spPr>
            <a:xfrm>
              <a:off x="2569442" y="3048447"/>
              <a:ext cx="967546" cy="1220676"/>
            </a:xfrm>
            <a:custGeom>
              <a:avLst/>
              <a:gdLst/>
              <a:ahLst/>
              <a:cxnLst/>
              <a:rect l="l" t="t" r="r" b="b"/>
              <a:pathLst>
                <a:path w="15339" h="19352" extrusionOk="0">
                  <a:moveTo>
                    <a:pt x="15129" y="0"/>
                  </a:moveTo>
                  <a:cubicBezTo>
                    <a:pt x="15084" y="0"/>
                    <a:pt x="14996" y="69"/>
                    <a:pt x="14807" y="170"/>
                  </a:cubicBezTo>
                  <a:lnTo>
                    <a:pt x="9295" y="3300"/>
                  </a:lnTo>
                  <a:cubicBezTo>
                    <a:pt x="9235" y="3445"/>
                    <a:pt x="8691" y="3675"/>
                    <a:pt x="8497" y="3796"/>
                  </a:cubicBezTo>
                  <a:lnTo>
                    <a:pt x="6479" y="4956"/>
                  </a:lnTo>
                  <a:cubicBezTo>
                    <a:pt x="4823" y="5911"/>
                    <a:pt x="0" y="8667"/>
                    <a:pt x="0" y="8667"/>
                  </a:cubicBezTo>
                  <a:lnTo>
                    <a:pt x="25" y="10492"/>
                  </a:lnTo>
                  <a:cubicBezTo>
                    <a:pt x="25" y="10492"/>
                    <a:pt x="569" y="10806"/>
                    <a:pt x="798" y="10939"/>
                  </a:cubicBezTo>
                  <a:lnTo>
                    <a:pt x="2466" y="11906"/>
                  </a:lnTo>
                  <a:lnTo>
                    <a:pt x="7204" y="14638"/>
                  </a:lnTo>
                  <a:cubicBezTo>
                    <a:pt x="9875" y="16185"/>
                    <a:pt x="12667" y="17816"/>
                    <a:pt x="15339" y="19351"/>
                  </a:cubicBezTo>
                  <a:cubicBezTo>
                    <a:pt x="15339" y="15846"/>
                    <a:pt x="15194" y="12232"/>
                    <a:pt x="15194" y="8727"/>
                  </a:cubicBezTo>
                  <a:lnTo>
                    <a:pt x="15194" y="2079"/>
                  </a:lnTo>
                  <a:cubicBezTo>
                    <a:pt x="15194" y="1487"/>
                    <a:pt x="15266" y="846"/>
                    <a:pt x="15194" y="266"/>
                  </a:cubicBezTo>
                  <a:cubicBezTo>
                    <a:pt x="15175" y="75"/>
                    <a:pt x="15175" y="0"/>
                    <a:pt x="1512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2305;p60">
              <a:extLst>
                <a:ext uri="{FF2B5EF4-FFF2-40B4-BE49-F238E27FC236}">
                  <a16:creationId xmlns:a16="http://schemas.microsoft.com/office/drawing/2014/main" id="{C6AB85F5-DEA6-4C48-8D03-EBDA632688C5}"/>
                </a:ext>
              </a:extLst>
            </p:cNvPr>
            <p:cNvSpPr/>
            <p:nvPr/>
          </p:nvSpPr>
          <p:spPr>
            <a:xfrm>
              <a:off x="3198443" y="2786172"/>
              <a:ext cx="115180" cy="135743"/>
            </a:xfrm>
            <a:custGeom>
              <a:avLst/>
              <a:gdLst/>
              <a:ahLst/>
              <a:cxnLst/>
              <a:rect l="l" t="t" r="r" b="b"/>
              <a:pathLst>
                <a:path w="1826" h="2152" extrusionOk="0">
                  <a:moveTo>
                    <a:pt x="1825" y="0"/>
                  </a:moveTo>
                  <a:cubicBezTo>
                    <a:pt x="1825" y="0"/>
                    <a:pt x="617" y="726"/>
                    <a:pt x="0" y="1076"/>
                  </a:cubicBezTo>
                  <a:cubicBezTo>
                    <a:pt x="399" y="1306"/>
                    <a:pt x="1499" y="2152"/>
                    <a:pt x="1499" y="2152"/>
                  </a:cubicBezTo>
                  <a:lnTo>
                    <a:pt x="1825" y="1765"/>
                  </a:lnTo>
                  <a:lnTo>
                    <a:pt x="1825" y="0"/>
                  </a:lnTo>
                  <a:close/>
                </a:path>
              </a:pathLst>
            </a:custGeom>
            <a:solidFill>
              <a:srgbClr val="AAC5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2306;p60">
              <a:extLst>
                <a:ext uri="{FF2B5EF4-FFF2-40B4-BE49-F238E27FC236}">
                  <a16:creationId xmlns:a16="http://schemas.microsoft.com/office/drawing/2014/main" id="{F4454DB0-E465-41B6-9C58-89EBC40EED67}"/>
                </a:ext>
              </a:extLst>
            </p:cNvPr>
            <p:cNvSpPr/>
            <p:nvPr/>
          </p:nvSpPr>
          <p:spPr>
            <a:xfrm>
              <a:off x="2924690" y="2854800"/>
              <a:ext cx="601633" cy="401867"/>
            </a:xfrm>
            <a:custGeom>
              <a:avLst/>
              <a:gdLst/>
              <a:ahLst/>
              <a:cxnLst/>
              <a:rect l="l" t="t" r="r" b="b"/>
              <a:pathLst>
                <a:path w="9538" h="6371" extrusionOk="0">
                  <a:moveTo>
                    <a:pt x="4340" y="0"/>
                  </a:moveTo>
                  <a:cubicBezTo>
                    <a:pt x="4340" y="0"/>
                    <a:pt x="4292" y="24"/>
                    <a:pt x="3917" y="242"/>
                  </a:cubicBezTo>
                  <a:cubicBezTo>
                    <a:pt x="2769" y="895"/>
                    <a:pt x="13" y="2466"/>
                    <a:pt x="13" y="2466"/>
                  </a:cubicBezTo>
                  <a:lnTo>
                    <a:pt x="1" y="4206"/>
                  </a:lnTo>
                  <a:lnTo>
                    <a:pt x="3663" y="6370"/>
                  </a:lnTo>
                  <a:lnTo>
                    <a:pt x="4558" y="5862"/>
                  </a:lnTo>
                  <a:lnTo>
                    <a:pt x="6540" y="4726"/>
                  </a:lnTo>
                  <a:lnTo>
                    <a:pt x="9537" y="3022"/>
                  </a:lnTo>
                  <a:lnTo>
                    <a:pt x="5984" y="979"/>
                  </a:lnTo>
                  <a:lnTo>
                    <a:pt x="434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9" name="Google Shape;2307;p60">
              <a:extLst>
                <a:ext uri="{FF2B5EF4-FFF2-40B4-BE49-F238E27FC236}">
                  <a16:creationId xmlns:a16="http://schemas.microsoft.com/office/drawing/2014/main" id="{073E5F2B-18CD-4412-90A3-24206C606AF9}"/>
                </a:ext>
              </a:extLst>
            </p:cNvPr>
            <p:cNvSpPr/>
            <p:nvPr/>
          </p:nvSpPr>
          <p:spPr>
            <a:xfrm>
              <a:off x="3527767" y="3046176"/>
              <a:ext cx="965275" cy="1221433"/>
            </a:xfrm>
            <a:custGeom>
              <a:avLst/>
              <a:gdLst/>
              <a:ahLst/>
              <a:cxnLst/>
              <a:rect l="l" t="t" r="r" b="b"/>
              <a:pathLst>
                <a:path w="15303" h="19364" extrusionOk="0">
                  <a:moveTo>
                    <a:pt x="1" y="0"/>
                  </a:moveTo>
                  <a:lnTo>
                    <a:pt x="1" y="9875"/>
                  </a:lnTo>
                  <a:cubicBezTo>
                    <a:pt x="1" y="12075"/>
                    <a:pt x="134" y="17562"/>
                    <a:pt x="134" y="17562"/>
                  </a:cubicBezTo>
                  <a:lnTo>
                    <a:pt x="134" y="19363"/>
                  </a:lnTo>
                  <a:lnTo>
                    <a:pt x="15290" y="10612"/>
                  </a:lnTo>
                  <a:lnTo>
                    <a:pt x="15303" y="8811"/>
                  </a:lnTo>
                  <a:lnTo>
                    <a:pt x="1"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2308;p60">
              <a:extLst>
                <a:ext uri="{FF2B5EF4-FFF2-40B4-BE49-F238E27FC236}">
                  <a16:creationId xmlns:a16="http://schemas.microsoft.com/office/drawing/2014/main" id="{78C6FCB5-383C-4C5D-9A7A-D663834060F5}"/>
                </a:ext>
              </a:extLst>
            </p:cNvPr>
            <p:cNvSpPr/>
            <p:nvPr/>
          </p:nvSpPr>
          <p:spPr>
            <a:xfrm>
              <a:off x="2600728" y="3518812"/>
              <a:ext cx="1069668" cy="617655"/>
            </a:xfrm>
            <a:custGeom>
              <a:avLst/>
              <a:gdLst/>
              <a:ahLst/>
              <a:cxnLst/>
              <a:rect l="l" t="t" r="r" b="b"/>
              <a:pathLst>
                <a:path w="16958" h="9792" extrusionOk="0">
                  <a:moveTo>
                    <a:pt x="2115" y="1"/>
                  </a:moveTo>
                  <a:lnTo>
                    <a:pt x="0" y="1222"/>
                  </a:lnTo>
                  <a:lnTo>
                    <a:pt x="14831" y="9791"/>
                  </a:lnTo>
                  <a:lnTo>
                    <a:pt x="16958" y="8558"/>
                  </a:lnTo>
                  <a:lnTo>
                    <a:pt x="2115"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2309;p60">
              <a:extLst>
                <a:ext uri="{FF2B5EF4-FFF2-40B4-BE49-F238E27FC236}">
                  <a16:creationId xmlns:a16="http://schemas.microsoft.com/office/drawing/2014/main" id="{3063F7B8-1E24-44AD-BFF5-B9C929D12233}"/>
                </a:ext>
              </a:extLst>
            </p:cNvPr>
            <p:cNvSpPr/>
            <p:nvPr/>
          </p:nvSpPr>
          <p:spPr>
            <a:xfrm>
              <a:off x="2568685" y="2785415"/>
              <a:ext cx="1924368" cy="1369349"/>
            </a:xfrm>
            <a:custGeom>
              <a:avLst/>
              <a:gdLst/>
              <a:ahLst/>
              <a:cxnLst/>
              <a:rect l="l" t="t" r="r" b="b"/>
              <a:pathLst>
                <a:path w="30508" h="21709" extrusionOk="0">
                  <a:moveTo>
                    <a:pt x="10915" y="6842"/>
                  </a:moveTo>
                  <a:lnTo>
                    <a:pt x="25757" y="15411"/>
                  </a:lnTo>
                  <a:lnTo>
                    <a:pt x="17720" y="20040"/>
                  </a:lnTo>
                  <a:lnTo>
                    <a:pt x="2877" y="11483"/>
                  </a:lnTo>
                  <a:lnTo>
                    <a:pt x="10915" y="6842"/>
                  </a:lnTo>
                  <a:close/>
                  <a:moveTo>
                    <a:pt x="2623" y="11628"/>
                  </a:moveTo>
                  <a:lnTo>
                    <a:pt x="17454" y="20185"/>
                  </a:lnTo>
                  <a:lnTo>
                    <a:pt x="15339" y="21418"/>
                  </a:lnTo>
                  <a:lnTo>
                    <a:pt x="508" y="12849"/>
                  </a:lnTo>
                  <a:lnTo>
                    <a:pt x="2623" y="11628"/>
                  </a:lnTo>
                  <a:close/>
                  <a:moveTo>
                    <a:pt x="11833" y="0"/>
                  </a:moveTo>
                  <a:lnTo>
                    <a:pt x="5657" y="3566"/>
                  </a:lnTo>
                  <a:lnTo>
                    <a:pt x="10866" y="6576"/>
                  </a:lnTo>
                  <a:lnTo>
                    <a:pt x="0" y="12849"/>
                  </a:lnTo>
                  <a:lnTo>
                    <a:pt x="15339" y="21708"/>
                  </a:lnTo>
                  <a:lnTo>
                    <a:pt x="30508" y="12945"/>
                  </a:lnTo>
                  <a:lnTo>
                    <a:pt x="10758" y="1535"/>
                  </a:lnTo>
                  <a:lnTo>
                    <a:pt x="1183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2" name="Google Shape;2310;p60">
              <a:extLst>
                <a:ext uri="{FF2B5EF4-FFF2-40B4-BE49-F238E27FC236}">
                  <a16:creationId xmlns:a16="http://schemas.microsoft.com/office/drawing/2014/main" id="{F16C7081-9757-40E9-A44B-61B7D5436786}"/>
                </a:ext>
              </a:extLst>
            </p:cNvPr>
            <p:cNvSpPr/>
            <p:nvPr/>
          </p:nvSpPr>
          <p:spPr>
            <a:xfrm>
              <a:off x="3078724" y="2959508"/>
              <a:ext cx="221150" cy="124452"/>
            </a:xfrm>
            <a:custGeom>
              <a:avLst/>
              <a:gdLst/>
              <a:ahLst/>
              <a:cxnLst/>
              <a:rect l="l" t="t" r="r" b="b"/>
              <a:pathLst>
                <a:path w="3506" h="1973" extrusionOk="0">
                  <a:moveTo>
                    <a:pt x="2805" y="57"/>
                  </a:moveTo>
                  <a:cubicBezTo>
                    <a:pt x="2850" y="57"/>
                    <a:pt x="2895" y="69"/>
                    <a:pt x="2938" y="93"/>
                  </a:cubicBezTo>
                  <a:cubicBezTo>
                    <a:pt x="3034" y="129"/>
                    <a:pt x="3083" y="190"/>
                    <a:pt x="3034" y="226"/>
                  </a:cubicBezTo>
                  <a:lnTo>
                    <a:pt x="3010" y="238"/>
                  </a:lnTo>
                  <a:cubicBezTo>
                    <a:pt x="2986" y="226"/>
                    <a:pt x="2962" y="214"/>
                    <a:pt x="2925" y="190"/>
                  </a:cubicBezTo>
                  <a:cubicBezTo>
                    <a:pt x="2841" y="153"/>
                    <a:pt x="2756" y="129"/>
                    <a:pt x="2672" y="105"/>
                  </a:cubicBezTo>
                  <a:cubicBezTo>
                    <a:pt x="2672" y="105"/>
                    <a:pt x="2672" y="93"/>
                    <a:pt x="2672" y="93"/>
                  </a:cubicBezTo>
                  <a:cubicBezTo>
                    <a:pt x="2714" y="69"/>
                    <a:pt x="2759" y="57"/>
                    <a:pt x="2805" y="57"/>
                  </a:cubicBezTo>
                  <a:close/>
                  <a:moveTo>
                    <a:pt x="254" y="1181"/>
                  </a:moveTo>
                  <a:cubicBezTo>
                    <a:pt x="315" y="1205"/>
                    <a:pt x="375" y="1229"/>
                    <a:pt x="423" y="1253"/>
                  </a:cubicBezTo>
                  <a:lnTo>
                    <a:pt x="907" y="1447"/>
                  </a:lnTo>
                  <a:cubicBezTo>
                    <a:pt x="844" y="1462"/>
                    <a:pt x="778" y="1471"/>
                    <a:pt x="712" y="1471"/>
                  </a:cubicBezTo>
                  <a:cubicBezTo>
                    <a:pt x="627" y="1471"/>
                    <a:pt x="541" y="1456"/>
                    <a:pt x="460" y="1422"/>
                  </a:cubicBezTo>
                  <a:cubicBezTo>
                    <a:pt x="303" y="1362"/>
                    <a:pt x="218" y="1265"/>
                    <a:pt x="254" y="1181"/>
                  </a:cubicBezTo>
                  <a:close/>
                  <a:moveTo>
                    <a:pt x="2179" y="96"/>
                  </a:moveTo>
                  <a:cubicBezTo>
                    <a:pt x="2391" y="96"/>
                    <a:pt x="2601" y="128"/>
                    <a:pt x="2805" y="202"/>
                  </a:cubicBezTo>
                  <a:lnTo>
                    <a:pt x="2865" y="226"/>
                  </a:lnTo>
                  <a:cubicBezTo>
                    <a:pt x="3336" y="443"/>
                    <a:pt x="3433" y="830"/>
                    <a:pt x="3095" y="1132"/>
                  </a:cubicBezTo>
                  <a:lnTo>
                    <a:pt x="2925" y="1277"/>
                  </a:lnTo>
                  <a:cubicBezTo>
                    <a:pt x="2817" y="1362"/>
                    <a:pt x="2768" y="1507"/>
                    <a:pt x="2805" y="1640"/>
                  </a:cubicBezTo>
                  <a:cubicBezTo>
                    <a:pt x="2817" y="1737"/>
                    <a:pt x="2805" y="1773"/>
                    <a:pt x="2720" y="1858"/>
                  </a:cubicBezTo>
                  <a:cubicBezTo>
                    <a:pt x="2663" y="1903"/>
                    <a:pt x="2590" y="1927"/>
                    <a:pt x="2496" y="1927"/>
                  </a:cubicBezTo>
                  <a:cubicBezTo>
                    <a:pt x="2392" y="1927"/>
                    <a:pt x="2263" y="1897"/>
                    <a:pt x="2104" y="1833"/>
                  </a:cubicBezTo>
                  <a:lnTo>
                    <a:pt x="2091" y="1833"/>
                  </a:lnTo>
                  <a:lnTo>
                    <a:pt x="1064" y="1434"/>
                  </a:lnTo>
                  <a:lnTo>
                    <a:pt x="484" y="1205"/>
                  </a:lnTo>
                  <a:cubicBezTo>
                    <a:pt x="411" y="1181"/>
                    <a:pt x="339" y="1144"/>
                    <a:pt x="278" y="1108"/>
                  </a:cubicBezTo>
                  <a:lnTo>
                    <a:pt x="242" y="1096"/>
                  </a:lnTo>
                  <a:cubicBezTo>
                    <a:pt x="145" y="1024"/>
                    <a:pt x="121" y="963"/>
                    <a:pt x="206" y="891"/>
                  </a:cubicBezTo>
                  <a:cubicBezTo>
                    <a:pt x="303" y="806"/>
                    <a:pt x="423" y="758"/>
                    <a:pt x="544" y="746"/>
                  </a:cubicBezTo>
                  <a:cubicBezTo>
                    <a:pt x="726" y="709"/>
                    <a:pt x="895" y="649"/>
                    <a:pt x="1040" y="552"/>
                  </a:cubicBezTo>
                  <a:lnTo>
                    <a:pt x="1233" y="383"/>
                  </a:lnTo>
                  <a:cubicBezTo>
                    <a:pt x="1451" y="214"/>
                    <a:pt x="1717" y="117"/>
                    <a:pt x="1983" y="105"/>
                  </a:cubicBezTo>
                  <a:cubicBezTo>
                    <a:pt x="2048" y="99"/>
                    <a:pt x="2114" y="96"/>
                    <a:pt x="2179" y="96"/>
                  </a:cubicBezTo>
                  <a:close/>
                  <a:moveTo>
                    <a:pt x="2802" y="1"/>
                  </a:moveTo>
                  <a:cubicBezTo>
                    <a:pt x="2732" y="1"/>
                    <a:pt x="2662" y="19"/>
                    <a:pt x="2599" y="57"/>
                  </a:cubicBezTo>
                  <a:cubicBezTo>
                    <a:pt x="2587" y="69"/>
                    <a:pt x="2575" y="69"/>
                    <a:pt x="2575" y="81"/>
                  </a:cubicBezTo>
                  <a:cubicBezTo>
                    <a:pt x="2450" y="57"/>
                    <a:pt x="2320" y="44"/>
                    <a:pt x="2188" y="44"/>
                  </a:cubicBezTo>
                  <a:cubicBezTo>
                    <a:pt x="2116" y="44"/>
                    <a:pt x="2043" y="48"/>
                    <a:pt x="1971" y="57"/>
                  </a:cubicBezTo>
                  <a:cubicBezTo>
                    <a:pt x="1668" y="69"/>
                    <a:pt x="1390" y="177"/>
                    <a:pt x="1149" y="359"/>
                  </a:cubicBezTo>
                  <a:lnTo>
                    <a:pt x="967" y="516"/>
                  </a:lnTo>
                  <a:cubicBezTo>
                    <a:pt x="822" y="600"/>
                    <a:pt x="665" y="661"/>
                    <a:pt x="496" y="697"/>
                  </a:cubicBezTo>
                  <a:cubicBezTo>
                    <a:pt x="363" y="709"/>
                    <a:pt x="230" y="770"/>
                    <a:pt x="133" y="854"/>
                  </a:cubicBezTo>
                  <a:cubicBezTo>
                    <a:pt x="0" y="963"/>
                    <a:pt x="73" y="1060"/>
                    <a:pt x="182" y="1132"/>
                  </a:cubicBezTo>
                  <a:cubicBezTo>
                    <a:pt x="109" y="1253"/>
                    <a:pt x="194" y="1386"/>
                    <a:pt x="399" y="1471"/>
                  </a:cubicBezTo>
                  <a:cubicBezTo>
                    <a:pt x="496" y="1507"/>
                    <a:pt x="596" y="1525"/>
                    <a:pt x="695" y="1525"/>
                  </a:cubicBezTo>
                  <a:cubicBezTo>
                    <a:pt x="795" y="1525"/>
                    <a:pt x="895" y="1507"/>
                    <a:pt x="992" y="1471"/>
                  </a:cubicBezTo>
                  <a:lnTo>
                    <a:pt x="2043" y="1870"/>
                  </a:lnTo>
                  <a:cubicBezTo>
                    <a:pt x="2126" y="1900"/>
                    <a:pt x="2313" y="1973"/>
                    <a:pt x="2498" y="1973"/>
                  </a:cubicBezTo>
                  <a:cubicBezTo>
                    <a:pt x="2609" y="1973"/>
                    <a:pt x="2719" y="1947"/>
                    <a:pt x="2805" y="1870"/>
                  </a:cubicBezTo>
                  <a:cubicBezTo>
                    <a:pt x="2889" y="1821"/>
                    <a:pt x="2925" y="1725"/>
                    <a:pt x="2901" y="1628"/>
                  </a:cubicBezTo>
                  <a:cubicBezTo>
                    <a:pt x="2877" y="1507"/>
                    <a:pt x="2913" y="1386"/>
                    <a:pt x="3010" y="1302"/>
                  </a:cubicBezTo>
                  <a:lnTo>
                    <a:pt x="3179" y="1169"/>
                  </a:lnTo>
                  <a:cubicBezTo>
                    <a:pt x="3506" y="878"/>
                    <a:pt x="3457" y="516"/>
                    <a:pt x="3083" y="274"/>
                  </a:cubicBezTo>
                  <a:lnTo>
                    <a:pt x="3107" y="262"/>
                  </a:lnTo>
                  <a:cubicBezTo>
                    <a:pt x="3191" y="190"/>
                    <a:pt x="3131" y="93"/>
                    <a:pt x="2986" y="44"/>
                  </a:cubicBezTo>
                  <a:cubicBezTo>
                    <a:pt x="2928" y="16"/>
                    <a:pt x="2865" y="1"/>
                    <a:pt x="280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3" name="Google Shape;2311;p60">
              <a:extLst>
                <a:ext uri="{FF2B5EF4-FFF2-40B4-BE49-F238E27FC236}">
                  <a16:creationId xmlns:a16="http://schemas.microsoft.com/office/drawing/2014/main" id="{9BCF77F5-D400-4EA8-8D1A-3CA1A5D71788}"/>
                </a:ext>
              </a:extLst>
            </p:cNvPr>
            <p:cNvSpPr/>
            <p:nvPr/>
          </p:nvSpPr>
          <p:spPr>
            <a:xfrm>
              <a:off x="3247958" y="2982090"/>
              <a:ext cx="115936" cy="67178"/>
            </a:xfrm>
            <a:custGeom>
              <a:avLst/>
              <a:gdLst/>
              <a:ahLst/>
              <a:cxnLst/>
              <a:rect l="l" t="t" r="r" b="b"/>
              <a:pathLst>
                <a:path w="1838" h="1065" extrusionOk="0">
                  <a:moveTo>
                    <a:pt x="919" y="1"/>
                  </a:moveTo>
                  <a:cubicBezTo>
                    <a:pt x="412" y="1"/>
                    <a:pt x="1" y="230"/>
                    <a:pt x="1" y="533"/>
                  </a:cubicBezTo>
                  <a:cubicBezTo>
                    <a:pt x="1" y="823"/>
                    <a:pt x="412" y="1064"/>
                    <a:pt x="919" y="1064"/>
                  </a:cubicBezTo>
                  <a:cubicBezTo>
                    <a:pt x="1427" y="1064"/>
                    <a:pt x="1838" y="823"/>
                    <a:pt x="1838" y="533"/>
                  </a:cubicBezTo>
                  <a:cubicBezTo>
                    <a:pt x="1838" y="230"/>
                    <a:pt x="1427" y="1"/>
                    <a:pt x="919"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4" name="Google Shape;2312;p60">
              <a:extLst>
                <a:ext uri="{FF2B5EF4-FFF2-40B4-BE49-F238E27FC236}">
                  <a16:creationId xmlns:a16="http://schemas.microsoft.com/office/drawing/2014/main" id="{71F6126A-A6DD-46BE-A1CE-C6C624270581}"/>
                </a:ext>
              </a:extLst>
            </p:cNvPr>
            <p:cNvSpPr/>
            <p:nvPr/>
          </p:nvSpPr>
          <p:spPr>
            <a:xfrm>
              <a:off x="3263980" y="2992750"/>
              <a:ext cx="54184" cy="35954"/>
            </a:xfrm>
            <a:custGeom>
              <a:avLst/>
              <a:gdLst/>
              <a:ahLst/>
              <a:cxnLst/>
              <a:rect l="l" t="t" r="r" b="b"/>
              <a:pathLst>
                <a:path w="859" h="570" extrusionOk="0">
                  <a:moveTo>
                    <a:pt x="593" y="1"/>
                  </a:moveTo>
                  <a:lnTo>
                    <a:pt x="508" y="49"/>
                  </a:lnTo>
                  <a:lnTo>
                    <a:pt x="689" y="110"/>
                  </a:lnTo>
                  <a:lnTo>
                    <a:pt x="206" y="400"/>
                  </a:lnTo>
                  <a:lnTo>
                    <a:pt x="73" y="315"/>
                  </a:lnTo>
                  <a:lnTo>
                    <a:pt x="1" y="351"/>
                  </a:lnTo>
                  <a:lnTo>
                    <a:pt x="363" y="569"/>
                  </a:lnTo>
                  <a:lnTo>
                    <a:pt x="436" y="521"/>
                  </a:lnTo>
                  <a:lnTo>
                    <a:pt x="291" y="448"/>
                  </a:lnTo>
                  <a:lnTo>
                    <a:pt x="859" y="122"/>
                  </a:lnTo>
                  <a:lnTo>
                    <a:pt x="774" y="73"/>
                  </a:lnTo>
                  <a:lnTo>
                    <a:pt x="593" y="1"/>
                  </a:ln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5" name="Google Shape;2313;p60">
              <a:extLst>
                <a:ext uri="{FF2B5EF4-FFF2-40B4-BE49-F238E27FC236}">
                  <a16:creationId xmlns:a16="http://schemas.microsoft.com/office/drawing/2014/main" id="{F9390FB5-C6E2-4E76-9A15-9729DEB8E80F}"/>
                </a:ext>
              </a:extLst>
            </p:cNvPr>
            <p:cNvSpPr/>
            <p:nvPr/>
          </p:nvSpPr>
          <p:spPr>
            <a:xfrm>
              <a:off x="3296023" y="3011862"/>
              <a:ext cx="59482" cy="36648"/>
            </a:xfrm>
            <a:custGeom>
              <a:avLst/>
              <a:gdLst/>
              <a:ahLst/>
              <a:cxnLst/>
              <a:rect l="l" t="t" r="r" b="b"/>
              <a:pathLst>
                <a:path w="943" h="581" extrusionOk="0">
                  <a:moveTo>
                    <a:pt x="605" y="0"/>
                  </a:moveTo>
                  <a:lnTo>
                    <a:pt x="520" y="48"/>
                  </a:lnTo>
                  <a:cubicBezTo>
                    <a:pt x="568" y="61"/>
                    <a:pt x="617" y="73"/>
                    <a:pt x="653" y="85"/>
                  </a:cubicBezTo>
                  <a:cubicBezTo>
                    <a:pt x="701" y="97"/>
                    <a:pt x="725" y="109"/>
                    <a:pt x="762" y="121"/>
                  </a:cubicBezTo>
                  <a:cubicBezTo>
                    <a:pt x="798" y="145"/>
                    <a:pt x="810" y="169"/>
                    <a:pt x="822" y="194"/>
                  </a:cubicBezTo>
                  <a:cubicBezTo>
                    <a:pt x="822" y="218"/>
                    <a:pt x="810" y="242"/>
                    <a:pt x="774" y="266"/>
                  </a:cubicBezTo>
                  <a:cubicBezTo>
                    <a:pt x="750" y="278"/>
                    <a:pt x="725" y="278"/>
                    <a:pt x="689" y="290"/>
                  </a:cubicBezTo>
                  <a:cubicBezTo>
                    <a:pt x="665" y="290"/>
                    <a:pt x="617" y="302"/>
                    <a:pt x="556" y="302"/>
                  </a:cubicBezTo>
                  <a:lnTo>
                    <a:pt x="73" y="302"/>
                  </a:lnTo>
                  <a:lnTo>
                    <a:pt x="0" y="351"/>
                  </a:lnTo>
                  <a:lnTo>
                    <a:pt x="399" y="580"/>
                  </a:lnTo>
                  <a:lnTo>
                    <a:pt x="472" y="532"/>
                  </a:lnTo>
                  <a:lnTo>
                    <a:pt x="169" y="363"/>
                  </a:lnTo>
                  <a:lnTo>
                    <a:pt x="641" y="363"/>
                  </a:lnTo>
                  <a:cubicBezTo>
                    <a:pt x="701" y="351"/>
                    <a:pt x="737" y="351"/>
                    <a:pt x="774" y="339"/>
                  </a:cubicBezTo>
                  <a:cubicBezTo>
                    <a:pt x="810" y="339"/>
                    <a:pt x="834" y="326"/>
                    <a:pt x="858" y="302"/>
                  </a:cubicBezTo>
                  <a:cubicBezTo>
                    <a:pt x="919" y="278"/>
                    <a:pt x="943" y="242"/>
                    <a:pt x="931" y="194"/>
                  </a:cubicBezTo>
                  <a:cubicBezTo>
                    <a:pt x="931" y="157"/>
                    <a:pt x="895" y="121"/>
                    <a:pt x="834" y="85"/>
                  </a:cubicBezTo>
                  <a:cubicBezTo>
                    <a:pt x="798" y="61"/>
                    <a:pt x="774" y="48"/>
                    <a:pt x="737" y="36"/>
                  </a:cubicBezTo>
                  <a:cubicBezTo>
                    <a:pt x="701" y="24"/>
                    <a:pt x="653" y="12"/>
                    <a:pt x="605" y="0"/>
                  </a:cubicBezTo>
                  <a:close/>
                </a:path>
              </a:pathLst>
            </a:custGeom>
            <a:solidFill>
              <a:srgbClr val="F2F2F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2314;p60">
              <a:extLst>
                <a:ext uri="{FF2B5EF4-FFF2-40B4-BE49-F238E27FC236}">
                  <a16:creationId xmlns:a16="http://schemas.microsoft.com/office/drawing/2014/main" id="{694EE310-1320-4CE3-B3C9-197DD09203AF}"/>
                </a:ext>
              </a:extLst>
            </p:cNvPr>
            <p:cNvSpPr/>
            <p:nvPr/>
          </p:nvSpPr>
          <p:spPr>
            <a:xfrm>
              <a:off x="3428673" y="3086545"/>
              <a:ext cx="618349" cy="356892"/>
            </a:xfrm>
            <a:custGeom>
              <a:avLst/>
              <a:gdLst/>
              <a:ahLst/>
              <a:cxnLst/>
              <a:rect l="l" t="t" r="r" b="b"/>
              <a:pathLst>
                <a:path w="9803" h="5658" extrusionOk="0">
                  <a:moveTo>
                    <a:pt x="1028" y="1"/>
                  </a:moveTo>
                  <a:lnTo>
                    <a:pt x="0" y="593"/>
                  </a:lnTo>
                  <a:lnTo>
                    <a:pt x="8775" y="5657"/>
                  </a:lnTo>
                  <a:lnTo>
                    <a:pt x="9803" y="5065"/>
                  </a:lnTo>
                  <a:lnTo>
                    <a:pt x="1028"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2315;p60">
              <a:extLst>
                <a:ext uri="{FF2B5EF4-FFF2-40B4-BE49-F238E27FC236}">
                  <a16:creationId xmlns:a16="http://schemas.microsoft.com/office/drawing/2014/main" id="{203F4F46-C0C5-46EB-9E7E-D5AB1FB00769}"/>
                </a:ext>
              </a:extLst>
            </p:cNvPr>
            <p:cNvSpPr/>
            <p:nvPr/>
          </p:nvSpPr>
          <p:spPr>
            <a:xfrm>
              <a:off x="3332607" y="3146027"/>
              <a:ext cx="846311" cy="488788"/>
            </a:xfrm>
            <a:custGeom>
              <a:avLst/>
              <a:gdLst/>
              <a:ahLst/>
              <a:cxnLst/>
              <a:rect l="l" t="t" r="r" b="b"/>
              <a:pathLst>
                <a:path w="13417" h="7749" extrusionOk="0">
                  <a:moveTo>
                    <a:pt x="907" y="0"/>
                  </a:moveTo>
                  <a:lnTo>
                    <a:pt x="0" y="532"/>
                  </a:lnTo>
                  <a:lnTo>
                    <a:pt x="12510" y="7748"/>
                  </a:lnTo>
                  <a:lnTo>
                    <a:pt x="13417" y="7228"/>
                  </a:lnTo>
                  <a:lnTo>
                    <a:pt x="907"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8" name="Google Shape;2316;p60">
              <a:extLst>
                <a:ext uri="{FF2B5EF4-FFF2-40B4-BE49-F238E27FC236}">
                  <a16:creationId xmlns:a16="http://schemas.microsoft.com/office/drawing/2014/main" id="{99122D34-8F33-4C88-BFC1-AC6A72518585}"/>
                </a:ext>
              </a:extLst>
            </p:cNvPr>
            <p:cNvSpPr/>
            <p:nvPr/>
          </p:nvSpPr>
          <p:spPr>
            <a:xfrm>
              <a:off x="2750157" y="3216168"/>
              <a:ext cx="1443276" cy="833380"/>
            </a:xfrm>
            <a:custGeom>
              <a:avLst/>
              <a:gdLst/>
              <a:ahLst/>
              <a:cxnLst/>
              <a:rect l="l" t="t" r="r" b="b"/>
              <a:pathLst>
                <a:path w="22881" h="13212" extrusionOk="0">
                  <a:moveTo>
                    <a:pt x="8038" y="0"/>
                  </a:moveTo>
                  <a:lnTo>
                    <a:pt x="0" y="4642"/>
                  </a:lnTo>
                  <a:lnTo>
                    <a:pt x="14843" y="13211"/>
                  </a:lnTo>
                  <a:lnTo>
                    <a:pt x="22880" y="8570"/>
                  </a:lnTo>
                  <a:lnTo>
                    <a:pt x="8038"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9" name="Google Shape;2317;p60">
              <a:extLst>
                <a:ext uri="{FF2B5EF4-FFF2-40B4-BE49-F238E27FC236}">
                  <a16:creationId xmlns:a16="http://schemas.microsoft.com/office/drawing/2014/main" id="{4B8FA399-FA11-41A4-ACD2-97CE2EDD6F98}"/>
                </a:ext>
              </a:extLst>
            </p:cNvPr>
            <p:cNvSpPr/>
            <p:nvPr/>
          </p:nvSpPr>
          <p:spPr>
            <a:xfrm>
              <a:off x="2771477" y="3491374"/>
              <a:ext cx="1176458" cy="417888"/>
            </a:xfrm>
            <a:custGeom>
              <a:avLst/>
              <a:gdLst/>
              <a:ahLst/>
              <a:cxnLst/>
              <a:rect l="l" t="t" r="r" b="b"/>
              <a:pathLst>
                <a:path w="18651" h="6625" extrusionOk="0">
                  <a:moveTo>
                    <a:pt x="25" y="1"/>
                  </a:moveTo>
                  <a:lnTo>
                    <a:pt x="0" y="73"/>
                  </a:lnTo>
                  <a:lnTo>
                    <a:pt x="10456" y="1403"/>
                  </a:lnTo>
                  <a:lnTo>
                    <a:pt x="10456" y="4920"/>
                  </a:lnTo>
                  <a:lnTo>
                    <a:pt x="10576" y="4920"/>
                  </a:lnTo>
                  <a:lnTo>
                    <a:pt x="10576" y="3711"/>
                  </a:lnTo>
                  <a:lnTo>
                    <a:pt x="18167" y="4437"/>
                  </a:lnTo>
                  <a:lnTo>
                    <a:pt x="18530" y="6624"/>
                  </a:lnTo>
                  <a:lnTo>
                    <a:pt x="18650" y="6612"/>
                  </a:lnTo>
                  <a:lnTo>
                    <a:pt x="18276" y="4376"/>
                  </a:lnTo>
                  <a:lnTo>
                    <a:pt x="10576" y="3651"/>
                  </a:lnTo>
                  <a:lnTo>
                    <a:pt x="10576" y="1342"/>
                  </a:lnTo>
                  <a:lnTo>
                    <a:pt x="25" y="1"/>
                  </a:lnTo>
                  <a:close/>
                </a:path>
              </a:pathLst>
            </a:custGeom>
            <a:solidFill>
              <a:srgbClr val="2C4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2318;p60">
              <a:extLst>
                <a:ext uri="{FF2B5EF4-FFF2-40B4-BE49-F238E27FC236}">
                  <a16:creationId xmlns:a16="http://schemas.microsoft.com/office/drawing/2014/main" id="{A6E5D066-AECE-410D-ABC0-3EB2A11DF856}"/>
                </a:ext>
              </a:extLst>
            </p:cNvPr>
            <p:cNvSpPr/>
            <p:nvPr/>
          </p:nvSpPr>
          <p:spPr>
            <a:xfrm>
              <a:off x="3206012" y="3352226"/>
              <a:ext cx="133535" cy="69638"/>
            </a:xfrm>
            <a:custGeom>
              <a:avLst/>
              <a:gdLst/>
              <a:ahLst/>
              <a:cxnLst/>
              <a:rect l="l" t="t" r="r" b="b"/>
              <a:pathLst>
                <a:path w="2117" h="1104" extrusionOk="0">
                  <a:moveTo>
                    <a:pt x="1059" y="67"/>
                  </a:moveTo>
                  <a:cubicBezTo>
                    <a:pt x="1264" y="67"/>
                    <a:pt x="1469" y="116"/>
                    <a:pt x="1657" y="212"/>
                  </a:cubicBezTo>
                  <a:cubicBezTo>
                    <a:pt x="1983" y="394"/>
                    <a:pt x="1983" y="708"/>
                    <a:pt x="1657" y="901"/>
                  </a:cubicBezTo>
                  <a:cubicBezTo>
                    <a:pt x="1469" y="992"/>
                    <a:pt x="1264" y="1037"/>
                    <a:pt x="1059" y="1037"/>
                  </a:cubicBezTo>
                  <a:cubicBezTo>
                    <a:pt x="853" y="1037"/>
                    <a:pt x="648" y="992"/>
                    <a:pt x="460" y="901"/>
                  </a:cubicBezTo>
                  <a:cubicBezTo>
                    <a:pt x="134" y="708"/>
                    <a:pt x="134" y="394"/>
                    <a:pt x="460" y="212"/>
                  </a:cubicBezTo>
                  <a:cubicBezTo>
                    <a:pt x="648" y="116"/>
                    <a:pt x="853" y="67"/>
                    <a:pt x="1059" y="67"/>
                  </a:cubicBezTo>
                  <a:close/>
                  <a:moveTo>
                    <a:pt x="1059" y="1"/>
                  </a:moveTo>
                  <a:cubicBezTo>
                    <a:pt x="826" y="1"/>
                    <a:pt x="593" y="55"/>
                    <a:pt x="376" y="164"/>
                  </a:cubicBezTo>
                  <a:cubicBezTo>
                    <a:pt x="1" y="382"/>
                    <a:pt x="1" y="732"/>
                    <a:pt x="376" y="950"/>
                  </a:cubicBezTo>
                  <a:cubicBezTo>
                    <a:pt x="593" y="1052"/>
                    <a:pt x="826" y="1104"/>
                    <a:pt x="1059" y="1104"/>
                  </a:cubicBezTo>
                  <a:cubicBezTo>
                    <a:pt x="1291" y="1104"/>
                    <a:pt x="1524" y="1052"/>
                    <a:pt x="1741" y="950"/>
                  </a:cubicBezTo>
                  <a:cubicBezTo>
                    <a:pt x="2116" y="732"/>
                    <a:pt x="2116" y="382"/>
                    <a:pt x="1741" y="164"/>
                  </a:cubicBezTo>
                  <a:cubicBezTo>
                    <a:pt x="1524" y="55"/>
                    <a:pt x="1291" y="1"/>
                    <a:pt x="1059" y="1"/>
                  </a:cubicBezTo>
                  <a:close/>
                </a:path>
              </a:pathLst>
            </a:custGeom>
            <a:solidFill>
              <a:srgbClr val="2C4B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2319;p60">
              <a:extLst>
                <a:ext uri="{FF2B5EF4-FFF2-40B4-BE49-F238E27FC236}">
                  <a16:creationId xmlns:a16="http://schemas.microsoft.com/office/drawing/2014/main" id="{9CD3F80D-7928-4E62-A38B-C306CA3789CD}"/>
                </a:ext>
              </a:extLst>
            </p:cNvPr>
            <p:cNvSpPr/>
            <p:nvPr/>
          </p:nvSpPr>
          <p:spPr>
            <a:xfrm>
              <a:off x="3070334" y="3764308"/>
              <a:ext cx="541394" cy="311918"/>
            </a:xfrm>
            <a:custGeom>
              <a:avLst/>
              <a:gdLst/>
              <a:ahLst/>
              <a:cxnLst/>
              <a:rect l="l" t="t" r="r" b="b"/>
              <a:pathLst>
                <a:path w="8583" h="4945" extrusionOk="0">
                  <a:moveTo>
                    <a:pt x="883" y="1"/>
                  </a:moveTo>
                  <a:lnTo>
                    <a:pt x="0" y="509"/>
                  </a:lnTo>
                  <a:lnTo>
                    <a:pt x="7700" y="4944"/>
                  </a:lnTo>
                  <a:lnTo>
                    <a:pt x="8582" y="4449"/>
                  </a:lnTo>
                  <a:lnTo>
                    <a:pt x="883"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2320;p60">
              <a:extLst>
                <a:ext uri="{FF2B5EF4-FFF2-40B4-BE49-F238E27FC236}">
                  <a16:creationId xmlns:a16="http://schemas.microsoft.com/office/drawing/2014/main" id="{62178B8E-33AC-48A0-B0C7-7D7D139A0B7B}"/>
                </a:ext>
              </a:extLst>
            </p:cNvPr>
            <p:cNvSpPr/>
            <p:nvPr/>
          </p:nvSpPr>
          <p:spPr>
            <a:xfrm>
              <a:off x="2649487" y="3589711"/>
              <a:ext cx="889014" cy="513955"/>
            </a:xfrm>
            <a:custGeom>
              <a:avLst/>
              <a:gdLst/>
              <a:ahLst/>
              <a:cxnLst/>
              <a:rect l="l" t="t" r="r" b="b"/>
              <a:pathLst>
                <a:path w="14094" h="8148" extrusionOk="0">
                  <a:moveTo>
                    <a:pt x="279" y="1"/>
                  </a:moveTo>
                  <a:lnTo>
                    <a:pt x="1" y="170"/>
                  </a:lnTo>
                  <a:lnTo>
                    <a:pt x="13804" y="8148"/>
                  </a:lnTo>
                  <a:lnTo>
                    <a:pt x="14094" y="7978"/>
                  </a:lnTo>
                  <a:lnTo>
                    <a:pt x="27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2321;p60">
              <a:extLst>
                <a:ext uri="{FF2B5EF4-FFF2-40B4-BE49-F238E27FC236}">
                  <a16:creationId xmlns:a16="http://schemas.microsoft.com/office/drawing/2014/main" id="{467C8D99-4470-4180-A9FF-784AFB190A23}"/>
                </a:ext>
              </a:extLst>
            </p:cNvPr>
            <p:cNvSpPr/>
            <p:nvPr/>
          </p:nvSpPr>
          <p:spPr>
            <a:xfrm>
              <a:off x="2833986" y="3630963"/>
              <a:ext cx="107547" cy="56328"/>
            </a:xfrm>
            <a:custGeom>
              <a:avLst/>
              <a:gdLst/>
              <a:ahLst/>
              <a:cxnLst/>
              <a:rect l="l" t="t" r="r" b="b"/>
              <a:pathLst>
                <a:path w="1705" h="893" extrusionOk="0">
                  <a:moveTo>
                    <a:pt x="859" y="1"/>
                  </a:moveTo>
                  <a:cubicBezTo>
                    <a:pt x="663" y="1"/>
                    <a:pt x="469" y="49"/>
                    <a:pt x="291" y="145"/>
                  </a:cubicBezTo>
                  <a:cubicBezTo>
                    <a:pt x="1" y="326"/>
                    <a:pt x="13" y="604"/>
                    <a:pt x="327" y="773"/>
                  </a:cubicBezTo>
                  <a:cubicBezTo>
                    <a:pt x="487" y="853"/>
                    <a:pt x="664" y="893"/>
                    <a:pt x="842" y="893"/>
                  </a:cubicBezTo>
                  <a:cubicBezTo>
                    <a:pt x="1039" y="893"/>
                    <a:pt x="1237" y="844"/>
                    <a:pt x="1415" y="749"/>
                  </a:cubicBezTo>
                  <a:cubicBezTo>
                    <a:pt x="1705" y="568"/>
                    <a:pt x="1681" y="290"/>
                    <a:pt x="1378" y="121"/>
                  </a:cubicBezTo>
                  <a:cubicBezTo>
                    <a:pt x="1212" y="40"/>
                    <a:pt x="1035" y="1"/>
                    <a:pt x="859" y="1"/>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2322;p60">
              <a:extLst>
                <a:ext uri="{FF2B5EF4-FFF2-40B4-BE49-F238E27FC236}">
                  <a16:creationId xmlns:a16="http://schemas.microsoft.com/office/drawing/2014/main" id="{F80742C1-8F51-4165-B7D5-486A8C4D08E5}"/>
                </a:ext>
              </a:extLst>
            </p:cNvPr>
            <p:cNvSpPr/>
            <p:nvPr/>
          </p:nvSpPr>
          <p:spPr>
            <a:xfrm>
              <a:off x="2850008" y="3640803"/>
              <a:ext cx="70962" cy="37720"/>
            </a:xfrm>
            <a:custGeom>
              <a:avLst/>
              <a:gdLst/>
              <a:ahLst/>
              <a:cxnLst/>
              <a:rect l="l" t="t" r="r" b="b"/>
              <a:pathLst>
                <a:path w="1125" h="598" extrusionOk="0">
                  <a:moveTo>
                    <a:pt x="278" y="1"/>
                  </a:moveTo>
                  <a:cubicBezTo>
                    <a:pt x="254" y="13"/>
                    <a:pt x="242" y="25"/>
                    <a:pt x="218" y="37"/>
                  </a:cubicBezTo>
                  <a:cubicBezTo>
                    <a:pt x="0" y="170"/>
                    <a:pt x="25" y="375"/>
                    <a:pt x="254" y="508"/>
                  </a:cubicBezTo>
                  <a:cubicBezTo>
                    <a:pt x="378" y="567"/>
                    <a:pt x="514" y="598"/>
                    <a:pt x="649" y="598"/>
                  </a:cubicBezTo>
                  <a:cubicBezTo>
                    <a:pt x="791" y="598"/>
                    <a:pt x="934" y="564"/>
                    <a:pt x="1064" y="496"/>
                  </a:cubicBezTo>
                  <a:cubicBezTo>
                    <a:pt x="1088" y="484"/>
                    <a:pt x="1100" y="472"/>
                    <a:pt x="1124" y="448"/>
                  </a:cubicBezTo>
                  <a:cubicBezTo>
                    <a:pt x="1016" y="351"/>
                    <a:pt x="895" y="267"/>
                    <a:pt x="762" y="206"/>
                  </a:cubicBezTo>
                  <a:cubicBezTo>
                    <a:pt x="617" y="122"/>
                    <a:pt x="448" y="49"/>
                    <a:pt x="278"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2323;p60">
              <a:extLst>
                <a:ext uri="{FF2B5EF4-FFF2-40B4-BE49-F238E27FC236}">
                  <a16:creationId xmlns:a16="http://schemas.microsoft.com/office/drawing/2014/main" id="{F9D26239-B044-4FA5-A5F9-314ECA2F4BDB}"/>
                </a:ext>
              </a:extLst>
            </p:cNvPr>
            <p:cNvSpPr/>
            <p:nvPr/>
          </p:nvSpPr>
          <p:spPr>
            <a:xfrm>
              <a:off x="2853792" y="3655311"/>
              <a:ext cx="44280" cy="23402"/>
            </a:xfrm>
            <a:custGeom>
              <a:avLst/>
              <a:gdLst/>
              <a:ahLst/>
              <a:cxnLst/>
              <a:rect l="l" t="t" r="r" b="b"/>
              <a:pathLst>
                <a:path w="702" h="371" extrusionOk="0">
                  <a:moveTo>
                    <a:pt x="13" y="0"/>
                  </a:moveTo>
                  <a:lnTo>
                    <a:pt x="13" y="0"/>
                  </a:lnTo>
                  <a:cubicBezTo>
                    <a:pt x="1" y="121"/>
                    <a:pt x="85" y="230"/>
                    <a:pt x="194" y="278"/>
                  </a:cubicBezTo>
                  <a:cubicBezTo>
                    <a:pt x="319" y="336"/>
                    <a:pt x="458" y="371"/>
                    <a:pt x="595" y="371"/>
                  </a:cubicBezTo>
                  <a:cubicBezTo>
                    <a:pt x="631" y="371"/>
                    <a:pt x="667" y="368"/>
                    <a:pt x="702" y="363"/>
                  </a:cubicBezTo>
                  <a:cubicBezTo>
                    <a:pt x="666" y="254"/>
                    <a:pt x="581" y="170"/>
                    <a:pt x="472" y="121"/>
                  </a:cubicBezTo>
                  <a:cubicBezTo>
                    <a:pt x="327" y="49"/>
                    <a:pt x="170" y="13"/>
                    <a:pt x="13" y="0"/>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2324;p60">
              <a:extLst>
                <a:ext uri="{FF2B5EF4-FFF2-40B4-BE49-F238E27FC236}">
                  <a16:creationId xmlns:a16="http://schemas.microsoft.com/office/drawing/2014/main" id="{75763508-CB11-4226-9146-B5D564C0C403}"/>
                </a:ext>
              </a:extLst>
            </p:cNvPr>
            <p:cNvSpPr/>
            <p:nvPr/>
          </p:nvSpPr>
          <p:spPr>
            <a:xfrm>
              <a:off x="2914030" y="3653229"/>
              <a:ext cx="16842" cy="11291"/>
            </a:xfrm>
            <a:custGeom>
              <a:avLst/>
              <a:gdLst/>
              <a:ahLst/>
              <a:cxnLst/>
              <a:rect l="l" t="t" r="r" b="b"/>
              <a:pathLst>
                <a:path w="267" h="179" extrusionOk="0">
                  <a:moveTo>
                    <a:pt x="13" y="0"/>
                  </a:moveTo>
                  <a:cubicBezTo>
                    <a:pt x="10" y="0"/>
                    <a:pt x="7" y="3"/>
                    <a:pt x="1" y="9"/>
                  </a:cubicBezTo>
                  <a:lnTo>
                    <a:pt x="1" y="21"/>
                  </a:lnTo>
                  <a:lnTo>
                    <a:pt x="158" y="166"/>
                  </a:lnTo>
                  <a:cubicBezTo>
                    <a:pt x="170" y="178"/>
                    <a:pt x="182" y="178"/>
                    <a:pt x="194" y="178"/>
                  </a:cubicBezTo>
                  <a:cubicBezTo>
                    <a:pt x="194" y="166"/>
                    <a:pt x="206" y="166"/>
                    <a:pt x="194" y="154"/>
                  </a:cubicBezTo>
                  <a:lnTo>
                    <a:pt x="73" y="46"/>
                  </a:lnTo>
                  <a:lnTo>
                    <a:pt x="73" y="46"/>
                  </a:lnTo>
                  <a:lnTo>
                    <a:pt x="230" y="82"/>
                  </a:lnTo>
                  <a:cubicBezTo>
                    <a:pt x="242" y="82"/>
                    <a:pt x="255" y="82"/>
                    <a:pt x="255" y="70"/>
                  </a:cubicBezTo>
                  <a:cubicBezTo>
                    <a:pt x="267" y="70"/>
                    <a:pt x="255" y="58"/>
                    <a:pt x="242" y="58"/>
                  </a:cubicBezTo>
                  <a:lnTo>
                    <a:pt x="25" y="9"/>
                  </a:lnTo>
                  <a:cubicBezTo>
                    <a:pt x="19" y="3"/>
                    <a:pt x="16" y="0"/>
                    <a:pt x="13"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7" name="Google Shape;2325;p60">
              <a:extLst>
                <a:ext uri="{FF2B5EF4-FFF2-40B4-BE49-F238E27FC236}">
                  <a16:creationId xmlns:a16="http://schemas.microsoft.com/office/drawing/2014/main" id="{928CD0D1-5D68-49F3-BC1E-66F28AF00636}"/>
                </a:ext>
              </a:extLst>
            </p:cNvPr>
            <p:cNvSpPr/>
            <p:nvPr/>
          </p:nvSpPr>
          <p:spPr>
            <a:xfrm>
              <a:off x="2876689" y="3634748"/>
              <a:ext cx="19869" cy="9209"/>
            </a:xfrm>
            <a:custGeom>
              <a:avLst/>
              <a:gdLst/>
              <a:ahLst/>
              <a:cxnLst/>
              <a:rect l="l" t="t" r="r" b="b"/>
              <a:pathLst>
                <a:path w="315" h="146" extrusionOk="0">
                  <a:moveTo>
                    <a:pt x="182" y="0"/>
                  </a:moveTo>
                  <a:cubicBezTo>
                    <a:pt x="170" y="12"/>
                    <a:pt x="170" y="24"/>
                    <a:pt x="170" y="24"/>
                  </a:cubicBezTo>
                  <a:lnTo>
                    <a:pt x="242" y="109"/>
                  </a:lnTo>
                  <a:lnTo>
                    <a:pt x="242" y="109"/>
                  </a:lnTo>
                  <a:lnTo>
                    <a:pt x="37" y="48"/>
                  </a:lnTo>
                  <a:cubicBezTo>
                    <a:pt x="31" y="42"/>
                    <a:pt x="25" y="39"/>
                    <a:pt x="19" y="39"/>
                  </a:cubicBezTo>
                  <a:cubicBezTo>
                    <a:pt x="13" y="39"/>
                    <a:pt x="6" y="42"/>
                    <a:pt x="0" y="48"/>
                  </a:cubicBezTo>
                  <a:cubicBezTo>
                    <a:pt x="0" y="48"/>
                    <a:pt x="0" y="61"/>
                    <a:pt x="0" y="61"/>
                  </a:cubicBezTo>
                  <a:lnTo>
                    <a:pt x="25" y="61"/>
                  </a:lnTo>
                  <a:lnTo>
                    <a:pt x="291" y="145"/>
                  </a:lnTo>
                  <a:lnTo>
                    <a:pt x="315" y="145"/>
                  </a:lnTo>
                  <a:lnTo>
                    <a:pt x="315" y="133"/>
                  </a:lnTo>
                  <a:lnTo>
                    <a:pt x="206" y="0"/>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2326;p60">
              <a:extLst>
                <a:ext uri="{FF2B5EF4-FFF2-40B4-BE49-F238E27FC236}">
                  <a16:creationId xmlns:a16="http://schemas.microsoft.com/office/drawing/2014/main" id="{EE5474B6-D7FB-4741-B2F7-906FEBF2435B}"/>
                </a:ext>
              </a:extLst>
            </p:cNvPr>
            <p:cNvSpPr/>
            <p:nvPr/>
          </p:nvSpPr>
          <p:spPr>
            <a:xfrm>
              <a:off x="2761574" y="3589332"/>
              <a:ext cx="103762" cy="54247"/>
            </a:xfrm>
            <a:custGeom>
              <a:avLst/>
              <a:gdLst/>
              <a:ahLst/>
              <a:cxnLst/>
              <a:rect l="l" t="t" r="r" b="b"/>
              <a:pathLst>
                <a:path w="1645" h="860" extrusionOk="0">
                  <a:moveTo>
                    <a:pt x="822" y="1"/>
                  </a:moveTo>
                  <a:cubicBezTo>
                    <a:pt x="641" y="1"/>
                    <a:pt x="460" y="43"/>
                    <a:pt x="290" y="128"/>
                  </a:cubicBezTo>
                  <a:cubicBezTo>
                    <a:pt x="0" y="297"/>
                    <a:pt x="0" y="563"/>
                    <a:pt x="290" y="732"/>
                  </a:cubicBezTo>
                  <a:cubicBezTo>
                    <a:pt x="460" y="817"/>
                    <a:pt x="641" y="859"/>
                    <a:pt x="822" y="859"/>
                  </a:cubicBezTo>
                  <a:cubicBezTo>
                    <a:pt x="1004" y="859"/>
                    <a:pt x="1185" y="817"/>
                    <a:pt x="1354" y="732"/>
                  </a:cubicBezTo>
                  <a:cubicBezTo>
                    <a:pt x="1644" y="563"/>
                    <a:pt x="1644" y="297"/>
                    <a:pt x="1354" y="128"/>
                  </a:cubicBezTo>
                  <a:cubicBezTo>
                    <a:pt x="1185" y="43"/>
                    <a:pt x="1004" y="1"/>
                    <a:pt x="822" y="1"/>
                  </a:cubicBezTo>
                  <a:close/>
                </a:path>
              </a:pathLst>
            </a:custGeom>
            <a:solidFill>
              <a:srgbClr val="FE3D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9" name="Google Shape;2327;p60">
              <a:extLst>
                <a:ext uri="{FF2B5EF4-FFF2-40B4-BE49-F238E27FC236}">
                  <a16:creationId xmlns:a16="http://schemas.microsoft.com/office/drawing/2014/main" id="{2B14D585-0892-449A-A711-0842D863FE07}"/>
                </a:ext>
              </a:extLst>
            </p:cNvPr>
            <p:cNvSpPr/>
            <p:nvPr/>
          </p:nvSpPr>
          <p:spPr>
            <a:xfrm>
              <a:off x="2790526" y="3598226"/>
              <a:ext cx="61059" cy="31980"/>
            </a:xfrm>
            <a:custGeom>
              <a:avLst/>
              <a:gdLst/>
              <a:ahLst/>
              <a:cxnLst/>
              <a:rect l="l" t="t" r="r" b="b"/>
              <a:pathLst>
                <a:path w="968" h="507" extrusionOk="0">
                  <a:moveTo>
                    <a:pt x="302" y="0"/>
                  </a:moveTo>
                  <a:cubicBezTo>
                    <a:pt x="142" y="0"/>
                    <a:pt x="1" y="96"/>
                    <a:pt x="1" y="229"/>
                  </a:cubicBezTo>
                  <a:cubicBezTo>
                    <a:pt x="1" y="313"/>
                    <a:pt x="13" y="398"/>
                    <a:pt x="61" y="470"/>
                  </a:cubicBezTo>
                  <a:cubicBezTo>
                    <a:pt x="194" y="494"/>
                    <a:pt x="327" y="507"/>
                    <a:pt x="472" y="507"/>
                  </a:cubicBezTo>
                  <a:cubicBezTo>
                    <a:pt x="774" y="494"/>
                    <a:pt x="968" y="362"/>
                    <a:pt x="823" y="253"/>
                  </a:cubicBezTo>
                  <a:cubicBezTo>
                    <a:pt x="765" y="211"/>
                    <a:pt x="690" y="193"/>
                    <a:pt x="618" y="193"/>
                  </a:cubicBezTo>
                  <a:cubicBezTo>
                    <a:pt x="584" y="193"/>
                    <a:pt x="551" y="197"/>
                    <a:pt x="520" y="204"/>
                  </a:cubicBezTo>
                  <a:cubicBezTo>
                    <a:pt x="532" y="168"/>
                    <a:pt x="569" y="84"/>
                    <a:pt x="436" y="23"/>
                  </a:cubicBezTo>
                  <a:cubicBezTo>
                    <a:pt x="391" y="7"/>
                    <a:pt x="346" y="0"/>
                    <a:pt x="30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0" name="Google Shape;2328;p60">
              <a:extLst>
                <a:ext uri="{FF2B5EF4-FFF2-40B4-BE49-F238E27FC236}">
                  <a16:creationId xmlns:a16="http://schemas.microsoft.com/office/drawing/2014/main" id="{1F37B5D3-8E99-4091-9E5F-414DE3951C31}"/>
                </a:ext>
              </a:extLst>
            </p:cNvPr>
            <p:cNvSpPr/>
            <p:nvPr/>
          </p:nvSpPr>
          <p:spPr>
            <a:xfrm>
              <a:off x="2684557" y="3544737"/>
              <a:ext cx="107547" cy="55761"/>
            </a:xfrm>
            <a:custGeom>
              <a:avLst/>
              <a:gdLst/>
              <a:ahLst/>
              <a:cxnLst/>
              <a:rect l="l" t="t" r="r" b="b"/>
              <a:pathLst>
                <a:path w="1705" h="884" extrusionOk="0">
                  <a:moveTo>
                    <a:pt x="843" y="0"/>
                  </a:moveTo>
                  <a:cubicBezTo>
                    <a:pt x="669" y="0"/>
                    <a:pt x="496" y="37"/>
                    <a:pt x="339" y="110"/>
                  </a:cubicBezTo>
                  <a:cubicBezTo>
                    <a:pt x="25" y="279"/>
                    <a:pt x="1" y="557"/>
                    <a:pt x="279" y="738"/>
                  </a:cubicBezTo>
                  <a:cubicBezTo>
                    <a:pt x="460" y="835"/>
                    <a:pt x="658" y="884"/>
                    <a:pt x="858" y="884"/>
                  </a:cubicBezTo>
                  <a:cubicBezTo>
                    <a:pt x="1030" y="884"/>
                    <a:pt x="1204" y="847"/>
                    <a:pt x="1366" y="774"/>
                  </a:cubicBezTo>
                  <a:cubicBezTo>
                    <a:pt x="1669" y="605"/>
                    <a:pt x="1705" y="327"/>
                    <a:pt x="1427" y="146"/>
                  </a:cubicBezTo>
                  <a:cubicBezTo>
                    <a:pt x="1245" y="49"/>
                    <a:pt x="1043" y="0"/>
                    <a:pt x="843" y="0"/>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1" name="Google Shape;2329;p60">
              <a:extLst>
                <a:ext uri="{FF2B5EF4-FFF2-40B4-BE49-F238E27FC236}">
                  <a16:creationId xmlns:a16="http://schemas.microsoft.com/office/drawing/2014/main" id="{C165F35B-4ADB-4246-96A1-7AE1B599912D}"/>
                </a:ext>
              </a:extLst>
            </p:cNvPr>
            <p:cNvSpPr/>
            <p:nvPr/>
          </p:nvSpPr>
          <p:spPr>
            <a:xfrm>
              <a:off x="2705877" y="3560380"/>
              <a:ext cx="27565" cy="14256"/>
            </a:xfrm>
            <a:custGeom>
              <a:avLst/>
              <a:gdLst/>
              <a:ahLst/>
              <a:cxnLst/>
              <a:rect l="l" t="t" r="r" b="b"/>
              <a:pathLst>
                <a:path w="437" h="226" extrusionOk="0">
                  <a:moveTo>
                    <a:pt x="315" y="1"/>
                  </a:moveTo>
                  <a:cubicBezTo>
                    <a:pt x="291" y="1"/>
                    <a:pt x="267" y="7"/>
                    <a:pt x="243" y="19"/>
                  </a:cubicBezTo>
                  <a:lnTo>
                    <a:pt x="49" y="115"/>
                  </a:lnTo>
                  <a:cubicBezTo>
                    <a:pt x="1" y="140"/>
                    <a:pt x="1" y="176"/>
                    <a:pt x="37" y="212"/>
                  </a:cubicBezTo>
                  <a:cubicBezTo>
                    <a:pt x="60" y="221"/>
                    <a:pt x="82" y="225"/>
                    <a:pt x="103" y="225"/>
                  </a:cubicBezTo>
                  <a:cubicBezTo>
                    <a:pt x="136" y="225"/>
                    <a:pt x="169" y="215"/>
                    <a:pt x="206" y="200"/>
                  </a:cubicBezTo>
                  <a:lnTo>
                    <a:pt x="388" y="103"/>
                  </a:lnTo>
                  <a:cubicBezTo>
                    <a:pt x="424" y="79"/>
                    <a:pt x="436" y="43"/>
                    <a:pt x="388" y="19"/>
                  </a:cubicBezTo>
                  <a:cubicBezTo>
                    <a:pt x="364" y="7"/>
                    <a:pt x="339" y="1"/>
                    <a:pt x="31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2" name="Google Shape;2330;p60">
              <a:extLst>
                <a:ext uri="{FF2B5EF4-FFF2-40B4-BE49-F238E27FC236}">
                  <a16:creationId xmlns:a16="http://schemas.microsoft.com/office/drawing/2014/main" id="{FE20352F-E4BD-4278-99CB-67FDA6F4B36B}"/>
                </a:ext>
              </a:extLst>
            </p:cNvPr>
            <p:cNvSpPr/>
            <p:nvPr/>
          </p:nvSpPr>
          <p:spPr>
            <a:xfrm>
              <a:off x="2718871" y="3562524"/>
              <a:ext cx="48065" cy="25357"/>
            </a:xfrm>
            <a:custGeom>
              <a:avLst/>
              <a:gdLst/>
              <a:ahLst/>
              <a:cxnLst/>
              <a:rect l="l" t="t" r="r" b="b"/>
              <a:pathLst>
                <a:path w="762" h="402" extrusionOk="0">
                  <a:moveTo>
                    <a:pt x="681" y="1"/>
                  </a:moveTo>
                  <a:cubicBezTo>
                    <a:pt x="661" y="1"/>
                    <a:pt x="643" y="7"/>
                    <a:pt x="629" y="21"/>
                  </a:cubicBezTo>
                  <a:cubicBezTo>
                    <a:pt x="617" y="21"/>
                    <a:pt x="617" y="33"/>
                    <a:pt x="605" y="33"/>
                  </a:cubicBezTo>
                  <a:lnTo>
                    <a:pt x="532" y="33"/>
                  </a:lnTo>
                  <a:lnTo>
                    <a:pt x="351" y="45"/>
                  </a:lnTo>
                  <a:cubicBezTo>
                    <a:pt x="315" y="45"/>
                    <a:pt x="291" y="57"/>
                    <a:pt x="266" y="69"/>
                  </a:cubicBezTo>
                  <a:lnTo>
                    <a:pt x="254" y="69"/>
                  </a:lnTo>
                  <a:lnTo>
                    <a:pt x="25" y="190"/>
                  </a:lnTo>
                  <a:cubicBezTo>
                    <a:pt x="0" y="202"/>
                    <a:pt x="0" y="214"/>
                    <a:pt x="25" y="227"/>
                  </a:cubicBezTo>
                  <a:lnTo>
                    <a:pt x="266" y="384"/>
                  </a:lnTo>
                  <a:cubicBezTo>
                    <a:pt x="284" y="396"/>
                    <a:pt x="300" y="402"/>
                    <a:pt x="315" y="402"/>
                  </a:cubicBezTo>
                  <a:cubicBezTo>
                    <a:pt x="330" y="402"/>
                    <a:pt x="345" y="396"/>
                    <a:pt x="363" y="384"/>
                  </a:cubicBezTo>
                  <a:cubicBezTo>
                    <a:pt x="375" y="384"/>
                    <a:pt x="375" y="372"/>
                    <a:pt x="387" y="372"/>
                  </a:cubicBezTo>
                  <a:lnTo>
                    <a:pt x="460" y="372"/>
                  </a:lnTo>
                  <a:cubicBezTo>
                    <a:pt x="472" y="359"/>
                    <a:pt x="484" y="359"/>
                    <a:pt x="484" y="347"/>
                  </a:cubicBezTo>
                  <a:cubicBezTo>
                    <a:pt x="508" y="347"/>
                    <a:pt x="532" y="347"/>
                    <a:pt x="556" y="335"/>
                  </a:cubicBezTo>
                  <a:cubicBezTo>
                    <a:pt x="581" y="335"/>
                    <a:pt x="593" y="311"/>
                    <a:pt x="581" y="299"/>
                  </a:cubicBezTo>
                  <a:cubicBezTo>
                    <a:pt x="605" y="299"/>
                    <a:pt x="641" y="299"/>
                    <a:pt x="665" y="287"/>
                  </a:cubicBezTo>
                  <a:cubicBezTo>
                    <a:pt x="689" y="275"/>
                    <a:pt x="701" y="251"/>
                    <a:pt x="665" y="227"/>
                  </a:cubicBezTo>
                  <a:lnTo>
                    <a:pt x="520" y="142"/>
                  </a:lnTo>
                  <a:lnTo>
                    <a:pt x="629" y="130"/>
                  </a:lnTo>
                  <a:cubicBezTo>
                    <a:pt x="653" y="118"/>
                    <a:pt x="665" y="118"/>
                    <a:pt x="689" y="106"/>
                  </a:cubicBezTo>
                  <a:cubicBezTo>
                    <a:pt x="701" y="94"/>
                    <a:pt x="726" y="81"/>
                    <a:pt x="738" y="69"/>
                  </a:cubicBezTo>
                  <a:cubicBezTo>
                    <a:pt x="750" y="45"/>
                    <a:pt x="762" y="21"/>
                    <a:pt x="726" y="9"/>
                  </a:cubicBezTo>
                  <a:cubicBezTo>
                    <a:pt x="711" y="4"/>
                    <a:pt x="696" y="1"/>
                    <a:pt x="681"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3" name="Google Shape;2331;p60">
              <a:extLst>
                <a:ext uri="{FF2B5EF4-FFF2-40B4-BE49-F238E27FC236}">
                  <a16:creationId xmlns:a16="http://schemas.microsoft.com/office/drawing/2014/main" id="{7A65AD0C-183D-4841-8CC4-4787EC065008}"/>
                </a:ext>
              </a:extLst>
            </p:cNvPr>
            <p:cNvSpPr/>
            <p:nvPr/>
          </p:nvSpPr>
          <p:spPr>
            <a:xfrm>
              <a:off x="2987262" y="3719334"/>
              <a:ext cx="106790" cy="56013"/>
            </a:xfrm>
            <a:custGeom>
              <a:avLst/>
              <a:gdLst/>
              <a:ahLst/>
              <a:cxnLst/>
              <a:rect l="l" t="t" r="r" b="b"/>
              <a:pathLst>
                <a:path w="1693" h="888" extrusionOk="0">
                  <a:moveTo>
                    <a:pt x="860" y="1"/>
                  </a:moveTo>
                  <a:cubicBezTo>
                    <a:pt x="669" y="1"/>
                    <a:pt x="477" y="46"/>
                    <a:pt x="302" y="134"/>
                  </a:cubicBezTo>
                  <a:cubicBezTo>
                    <a:pt x="0" y="315"/>
                    <a:pt x="12" y="593"/>
                    <a:pt x="314" y="762"/>
                  </a:cubicBezTo>
                  <a:cubicBezTo>
                    <a:pt x="487" y="845"/>
                    <a:pt x="670" y="888"/>
                    <a:pt x="853" y="888"/>
                  </a:cubicBezTo>
                  <a:cubicBezTo>
                    <a:pt x="1042" y="888"/>
                    <a:pt x="1230" y="842"/>
                    <a:pt x="1402" y="750"/>
                  </a:cubicBezTo>
                  <a:cubicBezTo>
                    <a:pt x="1692" y="581"/>
                    <a:pt x="1680" y="303"/>
                    <a:pt x="1378" y="122"/>
                  </a:cubicBezTo>
                  <a:cubicBezTo>
                    <a:pt x="1215" y="40"/>
                    <a:pt x="1038" y="1"/>
                    <a:pt x="860" y="1"/>
                  </a:cubicBezTo>
                  <a:close/>
                </a:path>
              </a:pathLst>
            </a:custGeom>
            <a:solidFill>
              <a:srgbClr val="FD745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4" name="Google Shape;2332;p60">
              <a:extLst>
                <a:ext uri="{FF2B5EF4-FFF2-40B4-BE49-F238E27FC236}">
                  <a16:creationId xmlns:a16="http://schemas.microsoft.com/office/drawing/2014/main" id="{88F8F6B3-D4C1-4084-A5EE-2AB3B9D5AC0C}"/>
                </a:ext>
              </a:extLst>
            </p:cNvPr>
            <p:cNvSpPr/>
            <p:nvPr/>
          </p:nvSpPr>
          <p:spPr>
            <a:xfrm>
              <a:off x="3007825" y="3753837"/>
              <a:ext cx="23717" cy="12868"/>
            </a:xfrm>
            <a:custGeom>
              <a:avLst/>
              <a:gdLst/>
              <a:ahLst/>
              <a:cxnLst/>
              <a:rect l="l" t="t" r="r" b="b"/>
              <a:pathLst>
                <a:path w="376" h="204" extrusionOk="0">
                  <a:moveTo>
                    <a:pt x="37" y="1"/>
                  </a:moveTo>
                  <a:cubicBezTo>
                    <a:pt x="28" y="1"/>
                    <a:pt x="18" y="4"/>
                    <a:pt x="12" y="10"/>
                  </a:cubicBezTo>
                  <a:cubicBezTo>
                    <a:pt x="0" y="10"/>
                    <a:pt x="12" y="34"/>
                    <a:pt x="12" y="34"/>
                  </a:cubicBezTo>
                  <a:lnTo>
                    <a:pt x="25" y="46"/>
                  </a:lnTo>
                  <a:cubicBezTo>
                    <a:pt x="133" y="82"/>
                    <a:pt x="230" y="131"/>
                    <a:pt x="315" y="203"/>
                  </a:cubicBezTo>
                  <a:lnTo>
                    <a:pt x="363" y="203"/>
                  </a:lnTo>
                  <a:cubicBezTo>
                    <a:pt x="375" y="191"/>
                    <a:pt x="375" y="179"/>
                    <a:pt x="375" y="179"/>
                  </a:cubicBezTo>
                  <a:cubicBezTo>
                    <a:pt x="278" y="94"/>
                    <a:pt x="170" y="46"/>
                    <a:pt x="61" y="10"/>
                  </a:cubicBezTo>
                  <a:cubicBezTo>
                    <a:pt x="55" y="4"/>
                    <a:pt x="46" y="1"/>
                    <a:pt x="37"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5" name="Google Shape;2333;p60">
              <a:extLst>
                <a:ext uri="{FF2B5EF4-FFF2-40B4-BE49-F238E27FC236}">
                  <a16:creationId xmlns:a16="http://schemas.microsoft.com/office/drawing/2014/main" id="{67BCD149-3700-4BB1-A5D4-0E6216D096E8}"/>
                </a:ext>
              </a:extLst>
            </p:cNvPr>
            <p:cNvSpPr/>
            <p:nvPr/>
          </p:nvSpPr>
          <p:spPr>
            <a:xfrm>
              <a:off x="3010096" y="3734599"/>
              <a:ext cx="16842" cy="16085"/>
            </a:xfrm>
            <a:custGeom>
              <a:avLst/>
              <a:gdLst/>
              <a:ahLst/>
              <a:cxnLst/>
              <a:rect l="l" t="t" r="r" b="b"/>
              <a:pathLst>
                <a:path w="267" h="255" extrusionOk="0">
                  <a:moveTo>
                    <a:pt x="97" y="0"/>
                  </a:moveTo>
                  <a:cubicBezTo>
                    <a:pt x="85" y="0"/>
                    <a:pt x="73" y="0"/>
                    <a:pt x="73" y="13"/>
                  </a:cubicBezTo>
                  <a:cubicBezTo>
                    <a:pt x="85" y="37"/>
                    <a:pt x="85" y="61"/>
                    <a:pt x="109" y="97"/>
                  </a:cubicBezTo>
                  <a:lnTo>
                    <a:pt x="61" y="97"/>
                  </a:lnTo>
                  <a:cubicBezTo>
                    <a:pt x="13" y="121"/>
                    <a:pt x="1" y="146"/>
                    <a:pt x="25" y="182"/>
                  </a:cubicBezTo>
                  <a:cubicBezTo>
                    <a:pt x="46" y="196"/>
                    <a:pt x="71" y="202"/>
                    <a:pt x="99" y="202"/>
                  </a:cubicBezTo>
                  <a:cubicBezTo>
                    <a:pt x="118" y="202"/>
                    <a:pt x="138" y="199"/>
                    <a:pt x="158" y="194"/>
                  </a:cubicBezTo>
                  <a:lnTo>
                    <a:pt x="170" y="194"/>
                  </a:lnTo>
                  <a:cubicBezTo>
                    <a:pt x="182" y="206"/>
                    <a:pt x="194" y="218"/>
                    <a:pt x="206" y="242"/>
                  </a:cubicBezTo>
                  <a:lnTo>
                    <a:pt x="218" y="254"/>
                  </a:lnTo>
                  <a:lnTo>
                    <a:pt x="254" y="254"/>
                  </a:lnTo>
                  <a:cubicBezTo>
                    <a:pt x="267" y="254"/>
                    <a:pt x="267" y="242"/>
                    <a:pt x="267" y="230"/>
                  </a:cubicBezTo>
                  <a:cubicBezTo>
                    <a:pt x="194" y="182"/>
                    <a:pt x="146" y="97"/>
                    <a:pt x="121" y="13"/>
                  </a:cubicBezTo>
                  <a:cubicBezTo>
                    <a:pt x="121" y="0"/>
                    <a:pt x="109" y="0"/>
                    <a:pt x="97"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2334;p60">
              <a:extLst>
                <a:ext uri="{FF2B5EF4-FFF2-40B4-BE49-F238E27FC236}">
                  <a16:creationId xmlns:a16="http://schemas.microsoft.com/office/drawing/2014/main" id="{9C7A380A-80E6-4EB2-A923-CFCF1F022724}"/>
                </a:ext>
              </a:extLst>
            </p:cNvPr>
            <p:cNvSpPr/>
            <p:nvPr/>
          </p:nvSpPr>
          <p:spPr>
            <a:xfrm>
              <a:off x="3034507" y="3755162"/>
              <a:ext cx="29773" cy="9525"/>
            </a:xfrm>
            <a:custGeom>
              <a:avLst/>
              <a:gdLst/>
              <a:ahLst/>
              <a:cxnLst/>
              <a:rect l="l" t="t" r="r" b="b"/>
              <a:pathLst>
                <a:path w="472" h="151" extrusionOk="0">
                  <a:moveTo>
                    <a:pt x="49" y="1"/>
                  </a:moveTo>
                  <a:cubicBezTo>
                    <a:pt x="37" y="1"/>
                    <a:pt x="25" y="1"/>
                    <a:pt x="12" y="13"/>
                  </a:cubicBezTo>
                  <a:cubicBezTo>
                    <a:pt x="0" y="13"/>
                    <a:pt x="12" y="25"/>
                    <a:pt x="25" y="25"/>
                  </a:cubicBezTo>
                  <a:lnTo>
                    <a:pt x="49" y="37"/>
                  </a:lnTo>
                  <a:cubicBezTo>
                    <a:pt x="73" y="49"/>
                    <a:pt x="97" y="49"/>
                    <a:pt x="121" y="61"/>
                  </a:cubicBezTo>
                  <a:cubicBezTo>
                    <a:pt x="97" y="98"/>
                    <a:pt x="109" y="122"/>
                    <a:pt x="158" y="146"/>
                  </a:cubicBezTo>
                  <a:cubicBezTo>
                    <a:pt x="167" y="149"/>
                    <a:pt x="179" y="151"/>
                    <a:pt x="191" y="151"/>
                  </a:cubicBezTo>
                  <a:cubicBezTo>
                    <a:pt x="224" y="151"/>
                    <a:pt x="264" y="139"/>
                    <a:pt x="290" y="122"/>
                  </a:cubicBezTo>
                  <a:cubicBezTo>
                    <a:pt x="290" y="110"/>
                    <a:pt x="290" y="98"/>
                    <a:pt x="290" y="98"/>
                  </a:cubicBezTo>
                  <a:cubicBezTo>
                    <a:pt x="339" y="98"/>
                    <a:pt x="387" y="110"/>
                    <a:pt x="436" y="110"/>
                  </a:cubicBezTo>
                  <a:cubicBezTo>
                    <a:pt x="448" y="110"/>
                    <a:pt x="460" y="98"/>
                    <a:pt x="472" y="98"/>
                  </a:cubicBezTo>
                  <a:cubicBezTo>
                    <a:pt x="472" y="85"/>
                    <a:pt x="460" y="73"/>
                    <a:pt x="448" y="73"/>
                  </a:cubicBezTo>
                  <a:cubicBezTo>
                    <a:pt x="315" y="73"/>
                    <a:pt x="170" y="49"/>
                    <a:pt x="49"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2335;p60">
              <a:extLst>
                <a:ext uri="{FF2B5EF4-FFF2-40B4-BE49-F238E27FC236}">
                  <a16:creationId xmlns:a16="http://schemas.microsoft.com/office/drawing/2014/main" id="{D5697925-4ED8-4DC2-B455-6A3C57E69D14}"/>
                </a:ext>
              </a:extLst>
            </p:cNvPr>
            <p:cNvSpPr/>
            <p:nvPr/>
          </p:nvSpPr>
          <p:spPr>
            <a:xfrm>
              <a:off x="2908732" y="3674297"/>
              <a:ext cx="107547" cy="55824"/>
            </a:xfrm>
            <a:custGeom>
              <a:avLst/>
              <a:gdLst/>
              <a:ahLst/>
              <a:cxnLst/>
              <a:rect l="l" t="t" r="r" b="b"/>
              <a:pathLst>
                <a:path w="1705" h="885" extrusionOk="0">
                  <a:moveTo>
                    <a:pt x="857" y="1"/>
                  </a:moveTo>
                  <a:cubicBezTo>
                    <a:pt x="658" y="1"/>
                    <a:pt x="459" y="50"/>
                    <a:pt x="278" y="147"/>
                  </a:cubicBezTo>
                  <a:cubicBezTo>
                    <a:pt x="0" y="328"/>
                    <a:pt x="24" y="606"/>
                    <a:pt x="339" y="775"/>
                  </a:cubicBezTo>
                  <a:cubicBezTo>
                    <a:pt x="496" y="848"/>
                    <a:pt x="668" y="885"/>
                    <a:pt x="842" y="885"/>
                  </a:cubicBezTo>
                  <a:cubicBezTo>
                    <a:pt x="1043" y="885"/>
                    <a:pt x="1245" y="836"/>
                    <a:pt x="1426" y="739"/>
                  </a:cubicBezTo>
                  <a:cubicBezTo>
                    <a:pt x="1704" y="558"/>
                    <a:pt x="1680" y="280"/>
                    <a:pt x="1366" y="110"/>
                  </a:cubicBezTo>
                  <a:cubicBezTo>
                    <a:pt x="1203" y="37"/>
                    <a:pt x="1030" y="1"/>
                    <a:pt x="857" y="1"/>
                  </a:cubicBezTo>
                  <a:close/>
                </a:path>
              </a:pathLst>
            </a:custGeom>
            <a:solidFill>
              <a:srgbClr val="FDE3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2336;p60">
              <a:extLst>
                <a:ext uri="{FF2B5EF4-FFF2-40B4-BE49-F238E27FC236}">
                  <a16:creationId xmlns:a16="http://schemas.microsoft.com/office/drawing/2014/main" id="{26DFFE91-4A92-46B0-8C49-1C5B83A49CEA}"/>
                </a:ext>
              </a:extLst>
            </p:cNvPr>
            <p:cNvSpPr/>
            <p:nvPr/>
          </p:nvSpPr>
          <p:spPr>
            <a:xfrm>
              <a:off x="2944559" y="3720848"/>
              <a:ext cx="24411" cy="14192"/>
            </a:xfrm>
            <a:custGeom>
              <a:avLst/>
              <a:gdLst/>
              <a:ahLst/>
              <a:cxnLst/>
              <a:rect l="l" t="t" r="r" b="b"/>
              <a:pathLst>
                <a:path w="387" h="225" extrusionOk="0">
                  <a:moveTo>
                    <a:pt x="387" y="1"/>
                  </a:moveTo>
                  <a:cubicBezTo>
                    <a:pt x="266" y="13"/>
                    <a:pt x="157" y="49"/>
                    <a:pt x="49" y="86"/>
                  </a:cubicBezTo>
                  <a:cubicBezTo>
                    <a:pt x="24" y="110"/>
                    <a:pt x="0" y="170"/>
                    <a:pt x="73" y="206"/>
                  </a:cubicBezTo>
                  <a:cubicBezTo>
                    <a:pt x="103" y="218"/>
                    <a:pt x="136" y="225"/>
                    <a:pt x="169" y="225"/>
                  </a:cubicBezTo>
                  <a:cubicBezTo>
                    <a:pt x="203" y="225"/>
                    <a:pt x="236" y="218"/>
                    <a:pt x="266" y="206"/>
                  </a:cubicBezTo>
                  <a:cubicBezTo>
                    <a:pt x="327" y="146"/>
                    <a:pt x="363" y="73"/>
                    <a:pt x="387" y="1"/>
                  </a:cubicBezTo>
                  <a:close/>
                </a:path>
              </a:pathLst>
            </a:custGeom>
            <a:solidFill>
              <a:srgbClr val="558C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9" name="Google Shape;2337;p60">
              <a:extLst>
                <a:ext uri="{FF2B5EF4-FFF2-40B4-BE49-F238E27FC236}">
                  <a16:creationId xmlns:a16="http://schemas.microsoft.com/office/drawing/2014/main" id="{BE940551-0FF1-48DD-BBF1-6E02A79CA731}"/>
                </a:ext>
              </a:extLst>
            </p:cNvPr>
            <p:cNvSpPr/>
            <p:nvPr/>
          </p:nvSpPr>
          <p:spPr>
            <a:xfrm>
              <a:off x="2935413" y="3707160"/>
              <a:ext cx="19869" cy="11480"/>
            </a:xfrm>
            <a:custGeom>
              <a:avLst/>
              <a:gdLst/>
              <a:ahLst/>
              <a:cxnLst/>
              <a:rect l="l" t="t" r="r" b="b"/>
              <a:pathLst>
                <a:path w="315" h="182" extrusionOk="0">
                  <a:moveTo>
                    <a:pt x="36" y="0"/>
                  </a:moveTo>
                  <a:cubicBezTo>
                    <a:pt x="24" y="0"/>
                    <a:pt x="12" y="0"/>
                    <a:pt x="0" y="25"/>
                  </a:cubicBezTo>
                  <a:cubicBezTo>
                    <a:pt x="0" y="25"/>
                    <a:pt x="12" y="37"/>
                    <a:pt x="24" y="37"/>
                  </a:cubicBezTo>
                  <a:cubicBezTo>
                    <a:pt x="73" y="49"/>
                    <a:pt x="121" y="61"/>
                    <a:pt x="157" y="85"/>
                  </a:cubicBezTo>
                  <a:cubicBezTo>
                    <a:pt x="206" y="97"/>
                    <a:pt x="230" y="133"/>
                    <a:pt x="254" y="170"/>
                  </a:cubicBezTo>
                  <a:lnTo>
                    <a:pt x="266" y="182"/>
                  </a:lnTo>
                  <a:lnTo>
                    <a:pt x="302" y="182"/>
                  </a:lnTo>
                  <a:cubicBezTo>
                    <a:pt x="314" y="182"/>
                    <a:pt x="314" y="170"/>
                    <a:pt x="314" y="157"/>
                  </a:cubicBezTo>
                  <a:cubicBezTo>
                    <a:pt x="290" y="109"/>
                    <a:pt x="254" y="73"/>
                    <a:pt x="206" y="61"/>
                  </a:cubicBezTo>
                  <a:cubicBezTo>
                    <a:pt x="157" y="25"/>
                    <a:pt x="97" y="12"/>
                    <a:pt x="36"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0" name="Google Shape;2338;p60">
              <a:extLst>
                <a:ext uri="{FF2B5EF4-FFF2-40B4-BE49-F238E27FC236}">
                  <a16:creationId xmlns:a16="http://schemas.microsoft.com/office/drawing/2014/main" id="{60410522-18E7-4DC9-B998-90151A8FA3BC}"/>
                </a:ext>
              </a:extLst>
            </p:cNvPr>
            <p:cNvSpPr/>
            <p:nvPr/>
          </p:nvSpPr>
          <p:spPr>
            <a:xfrm>
              <a:off x="2971998" y="3707097"/>
              <a:ext cx="14508" cy="7822"/>
            </a:xfrm>
            <a:custGeom>
              <a:avLst/>
              <a:gdLst/>
              <a:ahLst/>
              <a:cxnLst/>
              <a:rect l="l" t="t" r="r" b="b"/>
              <a:pathLst>
                <a:path w="230" h="124" extrusionOk="0">
                  <a:moveTo>
                    <a:pt x="135" y="0"/>
                  </a:moveTo>
                  <a:cubicBezTo>
                    <a:pt x="103" y="0"/>
                    <a:pt x="71" y="11"/>
                    <a:pt x="49" y="26"/>
                  </a:cubicBezTo>
                  <a:cubicBezTo>
                    <a:pt x="0" y="50"/>
                    <a:pt x="0" y="98"/>
                    <a:pt x="37" y="110"/>
                  </a:cubicBezTo>
                  <a:cubicBezTo>
                    <a:pt x="55" y="119"/>
                    <a:pt x="75" y="123"/>
                    <a:pt x="95" y="123"/>
                  </a:cubicBezTo>
                  <a:cubicBezTo>
                    <a:pt x="128" y="123"/>
                    <a:pt x="159" y="113"/>
                    <a:pt x="182" y="98"/>
                  </a:cubicBezTo>
                  <a:cubicBezTo>
                    <a:pt x="230" y="74"/>
                    <a:pt x="230" y="38"/>
                    <a:pt x="194" y="13"/>
                  </a:cubicBezTo>
                  <a:cubicBezTo>
                    <a:pt x="175" y="4"/>
                    <a:pt x="155" y="0"/>
                    <a:pt x="135" y="0"/>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1" name="Google Shape;2339;p60">
              <a:extLst>
                <a:ext uri="{FF2B5EF4-FFF2-40B4-BE49-F238E27FC236}">
                  <a16:creationId xmlns:a16="http://schemas.microsoft.com/office/drawing/2014/main" id="{EC100A0A-2522-4240-B4B5-0C49F250AC21}"/>
                </a:ext>
              </a:extLst>
            </p:cNvPr>
            <p:cNvSpPr/>
            <p:nvPr/>
          </p:nvSpPr>
          <p:spPr>
            <a:xfrm>
              <a:off x="2984929" y="3703312"/>
              <a:ext cx="8452" cy="8452"/>
            </a:xfrm>
            <a:custGeom>
              <a:avLst/>
              <a:gdLst/>
              <a:ahLst/>
              <a:cxnLst/>
              <a:rect l="l" t="t" r="r" b="b"/>
              <a:pathLst>
                <a:path w="134" h="134" extrusionOk="0">
                  <a:moveTo>
                    <a:pt x="1" y="1"/>
                  </a:moveTo>
                  <a:cubicBezTo>
                    <a:pt x="1" y="13"/>
                    <a:pt x="1" y="25"/>
                    <a:pt x="13" y="25"/>
                  </a:cubicBezTo>
                  <a:cubicBezTo>
                    <a:pt x="13" y="25"/>
                    <a:pt x="25" y="25"/>
                    <a:pt x="37" y="37"/>
                  </a:cubicBezTo>
                  <a:cubicBezTo>
                    <a:pt x="73" y="49"/>
                    <a:pt x="85" y="73"/>
                    <a:pt x="85" y="122"/>
                  </a:cubicBezTo>
                  <a:lnTo>
                    <a:pt x="97" y="122"/>
                  </a:lnTo>
                  <a:cubicBezTo>
                    <a:pt x="97" y="134"/>
                    <a:pt x="110" y="134"/>
                    <a:pt x="110" y="134"/>
                  </a:cubicBezTo>
                  <a:cubicBezTo>
                    <a:pt x="122" y="134"/>
                    <a:pt x="134" y="134"/>
                    <a:pt x="134" y="122"/>
                  </a:cubicBezTo>
                  <a:cubicBezTo>
                    <a:pt x="134" y="73"/>
                    <a:pt x="110" y="37"/>
                    <a:pt x="61" y="13"/>
                  </a:cubicBezTo>
                  <a:lnTo>
                    <a:pt x="37" y="1"/>
                  </a:ln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2340;p60">
              <a:extLst>
                <a:ext uri="{FF2B5EF4-FFF2-40B4-BE49-F238E27FC236}">
                  <a16:creationId xmlns:a16="http://schemas.microsoft.com/office/drawing/2014/main" id="{484B0050-D37F-42B9-A175-C612EF5293E9}"/>
                </a:ext>
              </a:extLst>
            </p:cNvPr>
            <p:cNvSpPr/>
            <p:nvPr/>
          </p:nvSpPr>
          <p:spPr>
            <a:xfrm>
              <a:off x="2937684" y="3689309"/>
              <a:ext cx="15328" cy="8074"/>
            </a:xfrm>
            <a:custGeom>
              <a:avLst/>
              <a:gdLst/>
              <a:ahLst/>
              <a:cxnLst/>
              <a:rect l="l" t="t" r="r" b="b"/>
              <a:pathLst>
                <a:path w="243" h="128" extrusionOk="0">
                  <a:moveTo>
                    <a:pt x="136" y="1"/>
                  </a:moveTo>
                  <a:cubicBezTo>
                    <a:pt x="106" y="1"/>
                    <a:pt x="75" y="10"/>
                    <a:pt x="49" y="30"/>
                  </a:cubicBezTo>
                  <a:cubicBezTo>
                    <a:pt x="12" y="54"/>
                    <a:pt x="0" y="90"/>
                    <a:pt x="49" y="114"/>
                  </a:cubicBezTo>
                  <a:cubicBezTo>
                    <a:pt x="67" y="123"/>
                    <a:pt x="86" y="127"/>
                    <a:pt x="104" y="127"/>
                  </a:cubicBezTo>
                  <a:cubicBezTo>
                    <a:pt x="134" y="127"/>
                    <a:pt x="164" y="117"/>
                    <a:pt x="194" y="102"/>
                  </a:cubicBezTo>
                  <a:cubicBezTo>
                    <a:pt x="242" y="66"/>
                    <a:pt x="242" y="30"/>
                    <a:pt x="206" y="17"/>
                  </a:cubicBezTo>
                  <a:cubicBezTo>
                    <a:pt x="184" y="7"/>
                    <a:pt x="160" y="1"/>
                    <a:pt x="136"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3" name="Google Shape;2341;p60">
              <a:extLst>
                <a:ext uri="{FF2B5EF4-FFF2-40B4-BE49-F238E27FC236}">
                  <a16:creationId xmlns:a16="http://schemas.microsoft.com/office/drawing/2014/main" id="{C1C15E5E-A0D9-4289-A194-9CA0311E55D8}"/>
                </a:ext>
              </a:extLst>
            </p:cNvPr>
            <p:cNvSpPr/>
            <p:nvPr/>
          </p:nvSpPr>
          <p:spPr>
            <a:xfrm>
              <a:off x="2942983" y="3685020"/>
              <a:ext cx="15328" cy="4479"/>
            </a:xfrm>
            <a:custGeom>
              <a:avLst/>
              <a:gdLst/>
              <a:ahLst/>
              <a:cxnLst/>
              <a:rect l="l" t="t" r="r" b="b"/>
              <a:pathLst>
                <a:path w="243" h="71" extrusionOk="0">
                  <a:moveTo>
                    <a:pt x="25" y="1"/>
                  </a:moveTo>
                  <a:cubicBezTo>
                    <a:pt x="13" y="1"/>
                    <a:pt x="1" y="13"/>
                    <a:pt x="1" y="25"/>
                  </a:cubicBezTo>
                  <a:lnTo>
                    <a:pt x="13" y="25"/>
                  </a:lnTo>
                  <a:cubicBezTo>
                    <a:pt x="13" y="37"/>
                    <a:pt x="25" y="37"/>
                    <a:pt x="37" y="37"/>
                  </a:cubicBezTo>
                  <a:cubicBezTo>
                    <a:pt x="50" y="34"/>
                    <a:pt x="63" y="32"/>
                    <a:pt x="76" y="32"/>
                  </a:cubicBezTo>
                  <a:cubicBezTo>
                    <a:pt x="112" y="32"/>
                    <a:pt x="147" y="44"/>
                    <a:pt x="182" y="61"/>
                  </a:cubicBezTo>
                  <a:lnTo>
                    <a:pt x="194" y="61"/>
                  </a:lnTo>
                  <a:cubicBezTo>
                    <a:pt x="200" y="67"/>
                    <a:pt x="206" y="70"/>
                    <a:pt x="213" y="70"/>
                  </a:cubicBezTo>
                  <a:cubicBezTo>
                    <a:pt x="219" y="70"/>
                    <a:pt x="225" y="67"/>
                    <a:pt x="231" y="61"/>
                  </a:cubicBezTo>
                  <a:cubicBezTo>
                    <a:pt x="231" y="61"/>
                    <a:pt x="243" y="49"/>
                    <a:pt x="231" y="49"/>
                  </a:cubicBezTo>
                  <a:lnTo>
                    <a:pt x="206" y="37"/>
                  </a:lnTo>
                  <a:cubicBezTo>
                    <a:pt x="146" y="1"/>
                    <a:pt x="86" y="1"/>
                    <a:pt x="25" y="1"/>
                  </a:cubicBezTo>
                  <a:close/>
                </a:path>
              </a:pathLst>
            </a:custGeom>
            <a:solidFill>
              <a:srgbClr val="20171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94" name="Google Shape;1825;p58">
            <a:extLst>
              <a:ext uri="{FF2B5EF4-FFF2-40B4-BE49-F238E27FC236}">
                <a16:creationId xmlns:a16="http://schemas.microsoft.com/office/drawing/2014/main" id="{27414384-0012-45FF-BF52-3BA8030FF2F3}"/>
              </a:ext>
            </a:extLst>
          </p:cNvPr>
          <p:cNvGrpSpPr/>
          <p:nvPr/>
        </p:nvGrpSpPr>
        <p:grpSpPr>
          <a:xfrm>
            <a:off x="6017541" y="2403301"/>
            <a:ext cx="3321508" cy="2756857"/>
            <a:chOff x="4638426" y="1149275"/>
            <a:chExt cx="4572903" cy="3204724"/>
          </a:xfrm>
        </p:grpSpPr>
        <p:sp>
          <p:nvSpPr>
            <p:cNvPr id="395" name="Google Shape;1826;p58">
              <a:extLst>
                <a:ext uri="{FF2B5EF4-FFF2-40B4-BE49-F238E27FC236}">
                  <a16:creationId xmlns:a16="http://schemas.microsoft.com/office/drawing/2014/main" id="{20D3D15F-B5CD-4BE5-A023-8C0C74AB68FD}"/>
                </a:ext>
              </a:extLst>
            </p:cNvPr>
            <p:cNvSpPr/>
            <p:nvPr/>
          </p:nvSpPr>
          <p:spPr>
            <a:xfrm>
              <a:off x="5822521" y="4154752"/>
              <a:ext cx="1074218" cy="199247"/>
            </a:xfrm>
            <a:custGeom>
              <a:avLst/>
              <a:gdLst/>
              <a:ahLst/>
              <a:cxnLst/>
              <a:rect l="l" t="t" r="r" b="b"/>
              <a:pathLst>
                <a:path w="8017" h="1487" extrusionOk="0">
                  <a:moveTo>
                    <a:pt x="277" y="0"/>
                  </a:moveTo>
                  <a:cubicBezTo>
                    <a:pt x="123" y="0"/>
                    <a:pt x="0" y="123"/>
                    <a:pt x="0" y="277"/>
                  </a:cubicBezTo>
                  <a:lnTo>
                    <a:pt x="0" y="1210"/>
                  </a:lnTo>
                  <a:cubicBezTo>
                    <a:pt x="0" y="1364"/>
                    <a:pt x="123" y="1487"/>
                    <a:pt x="277" y="1487"/>
                  </a:cubicBezTo>
                  <a:lnTo>
                    <a:pt x="7740" y="1487"/>
                  </a:lnTo>
                  <a:cubicBezTo>
                    <a:pt x="7894" y="1487"/>
                    <a:pt x="8017" y="136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6" name="Google Shape;1827;p58">
              <a:extLst>
                <a:ext uri="{FF2B5EF4-FFF2-40B4-BE49-F238E27FC236}">
                  <a16:creationId xmlns:a16="http://schemas.microsoft.com/office/drawing/2014/main" id="{AA4F793C-EBC5-4DE2-AB7F-1C86EF2936F4}"/>
                </a:ext>
              </a:extLst>
            </p:cNvPr>
            <p:cNvSpPr/>
            <p:nvPr/>
          </p:nvSpPr>
          <p:spPr>
            <a:xfrm>
              <a:off x="6670026" y="4154752"/>
              <a:ext cx="72892" cy="199247"/>
            </a:xfrm>
            <a:custGeom>
              <a:avLst/>
              <a:gdLst/>
              <a:ahLst/>
              <a:cxnLst/>
              <a:rect l="l" t="t" r="r" b="b"/>
              <a:pathLst>
                <a:path w="544" h="1487" extrusionOk="0">
                  <a:moveTo>
                    <a:pt x="0" y="0"/>
                  </a:moveTo>
                  <a:lnTo>
                    <a:pt x="0" y="1487"/>
                  </a:lnTo>
                  <a:lnTo>
                    <a:pt x="544" y="148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1828;p58">
              <a:extLst>
                <a:ext uri="{FF2B5EF4-FFF2-40B4-BE49-F238E27FC236}">
                  <a16:creationId xmlns:a16="http://schemas.microsoft.com/office/drawing/2014/main" id="{B6167DA7-C774-42CC-A066-25372602A9B5}"/>
                </a:ext>
              </a:extLst>
            </p:cNvPr>
            <p:cNvSpPr/>
            <p:nvPr/>
          </p:nvSpPr>
          <p:spPr>
            <a:xfrm>
              <a:off x="6518882" y="4154752"/>
              <a:ext cx="72892" cy="199247"/>
            </a:xfrm>
            <a:custGeom>
              <a:avLst/>
              <a:gdLst/>
              <a:ahLst/>
              <a:cxnLst/>
              <a:rect l="l" t="t" r="r" b="b"/>
              <a:pathLst>
                <a:path w="544" h="1487" extrusionOk="0">
                  <a:moveTo>
                    <a:pt x="1" y="0"/>
                  </a:moveTo>
                  <a:lnTo>
                    <a:pt x="1" y="1487"/>
                  </a:lnTo>
                  <a:lnTo>
                    <a:pt x="544" y="148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1829;p58">
              <a:extLst>
                <a:ext uri="{FF2B5EF4-FFF2-40B4-BE49-F238E27FC236}">
                  <a16:creationId xmlns:a16="http://schemas.microsoft.com/office/drawing/2014/main" id="{F041DF90-204B-48DA-A9EC-63C9EFFD7A68}"/>
                </a:ext>
              </a:extLst>
            </p:cNvPr>
            <p:cNvSpPr/>
            <p:nvPr/>
          </p:nvSpPr>
          <p:spPr>
            <a:xfrm>
              <a:off x="5980499" y="4154752"/>
              <a:ext cx="74232" cy="199247"/>
            </a:xfrm>
            <a:custGeom>
              <a:avLst/>
              <a:gdLst/>
              <a:ahLst/>
              <a:cxnLst/>
              <a:rect l="l" t="t" r="r" b="b"/>
              <a:pathLst>
                <a:path w="554" h="1487" extrusionOk="0">
                  <a:moveTo>
                    <a:pt x="0" y="0"/>
                  </a:moveTo>
                  <a:lnTo>
                    <a:pt x="0" y="1487"/>
                  </a:lnTo>
                  <a:lnTo>
                    <a:pt x="554" y="148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9" name="Google Shape;1830;p58">
              <a:extLst>
                <a:ext uri="{FF2B5EF4-FFF2-40B4-BE49-F238E27FC236}">
                  <a16:creationId xmlns:a16="http://schemas.microsoft.com/office/drawing/2014/main" id="{E5CB361B-8068-4574-B803-A379A6DCAC75}"/>
                </a:ext>
              </a:extLst>
            </p:cNvPr>
            <p:cNvSpPr/>
            <p:nvPr/>
          </p:nvSpPr>
          <p:spPr>
            <a:xfrm>
              <a:off x="5822521" y="4154752"/>
              <a:ext cx="1038576" cy="166285"/>
            </a:xfrm>
            <a:custGeom>
              <a:avLst/>
              <a:gdLst/>
              <a:ahLst/>
              <a:cxnLst/>
              <a:rect l="l" t="t" r="r" b="b"/>
              <a:pathLst>
                <a:path w="7751" h="1241" extrusionOk="0">
                  <a:moveTo>
                    <a:pt x="277" y="0"/>
                  </a:moveTo>
                  <a:lnTo>
                    <a:pt x="7750" y="0"/>
                  </a:lnTo>
                  <a:cubicBezTo>
                    <a:pt x="7750" y="11"/>
                    <a:pt x="7750" y="21"/>
                    <a:pt x="7750" y="31"/>
                  </a:cubicBezTo>
                  <a:lnTo>
                    <a:pt x="7750" y="964"/>
                  </a:lnTo>
                  <a:cubicBezTo>
                    <a:pt x="7750" y="1108"/>
                    <a:pt x="7627" y="1231"/>
                    <a:pt x="7473" y="1241"/>
                  </a:cubicBezTo>
                  <a:lnTo>
                    <a:pt x="0" y="1241"/>
                  </a:lnTo>
                  <a:cubicBezTo>
                    <a:pt x="0" y="1231"/>
                    <a:pt x="0" y="1220"/>
                    <a:pt x="0" y="1210"/>
                  </a:cubicBezTo>
                  <a:lnTo>
                    <a:pt x="0" y="277"/>
                  </a:lnTo>
                  <a:cubicBezTo>
                    <a:pt x="0" y="123"/>
                    <a:pt x="123" y="11"/>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1831;p58">
              <a:extLst>
                <a:ext uri="{FF2B5EF4-FFF2-40B4-BE49-F238E27FC236}">
                  <a16:creationId xmlns:a16="http://schemas.microsoft.com/office/drawing/2014/main" id="{F2478CF2-4200-4C4B-9235-AF4A42010CFD}"/>
                </a:ext>
              </a:extLst>
            </p:cNvPr>
            <p:cNvSpPr/>
            <p:nvPr/>
          </p:nvSpPr>
          <p:spPr>
            <a:xfrm>
              <a:off x="6670026" y="4154752"/>
              <a:ext cx="72892" cy="166285"/>
            </a:xfrm>
            <a:custGeom>
              <a:avLst/>
              <a:gdLst/>
              <a:ahLst/>
              <a:cxnLst/>
              <a:rect l="l" t="t" r="r" b="b"/>
              <a:pathLst>
                <a:path w="544" h="1241" extrusionOk="0">
                  <a:moveTo>
                    <a:pt x="0" y="0"/>
                  </a:moveTo>
                  <a:lnTo>
                    <a:pt x="0" y="1241"/>
                  </a:lnTo>
                  <a:lnTo>
                    <a:pt x="544" y="1241"/>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1" name="Google Shape;1832;p58">
              <a:extLst>
                <a:ext uri="{FF2B5EF4-FFF2-40B4-BE49-F238E27FC236}">
                  <a16:creationId xmlns:a16="http://schemas.microsoft.com/office/drawing/2014/main" id="{56E6C180-676C-427A-B175-4A0F555E5F0D}"/>
                </a:ext>
              </a:extLst>
            </p:cNvPr>
            <p:cNvSpPr/>
            <p:nvPr/>
          </p:nvSpPr>
          <p:spPr>
            <a:xfrm>
              <a:off x="6518882" y="4154752"/>
              <a:ext cx="72892" cy="166285"/>
            </a:xfrm>
            <a:custGeom>
              <a:avLst/>
              <a:gdLst/>
              <a:ahLst/>
              <a:cxnLst/>
              <a:rect l="l" t="t" r="r" b="b"/>
              <a:pathLst>
                <a:path w="544" h="1241" extrusionOk="0">
                  <a:moveTo>
                    <a:pt x="1" y="0"/>
                  </a:moveTo>
                  <a:lnTo>
                    <a:pt x="1" y="1241"/>
                  </a:lnTo>
                  <a:lnTo>
                    <a:pt x="544" y="124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2" name="Google Shape;1833;p58">
              <a:extLst>
                <a:ext uri="{FF2B5EF4-FFF2-40B4-BE49-F238E27FC236}">
                  <a16:creationId xmlns:a16="http://schemas.microsoft.com/office/drawing/2014/main" id="{A0613C44-FADA-4F64-AC46-7D817A61418D}"/>
                </a:ext>
              </a:extLst>
            </p:cNvPr>
            <p:cNvSpPr/>
            <p:nvPr/>
          </p:nvSpPr>
          <p:spPr>
            <a:xfrm>
              <a:off x="5980499" y="4154752"/>
              <a:ext cx="74232" cy="166285"/>
            </a:xfrm>
            <a:custGeom>
              <a:avLst/>
              <a:gdLst/>
              <a:ahLst/>
              <a:cxnLst/>
              <a:rect l="l" t="t" r="r" b="b"/>
              <a:pathLst>
                <a:path w="554" h="1241" extrusionOk="0">
                  <a:moveTo>
                    <a:pt x="0" y="0"/>
                  </a:moveTo>
                  <a:lnTo>
                    <a:pt x="0" y="1241"/>
                  </a:lnTo>
                  <a:lnTo>
                    <a:pt x="554" y="124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3" name="Google Shape;1834;p58">
              <a:extLst>
                <a:ext uri="{FF2B5EF4-FFF2-40B4-BE49-F238E27FC236}">
                  <a16:creationId xmlns:a16="http://schemas.microsoft.com/office/drawing/2014/main" id="{8BDB6006-FA13-47C7-A4DF-49E0E21290E6}"/>
                </a:ext>
              </a:extLst>
            </p:cNvPr>
            <p:cNvSpPr/>
            <p:nvPr/>
          </p:nvSpPr>
          <p:spPr>
            <a:xfrm>
              <a:off x="5878798" y="3956978"/>
              <a:ext cx="1074352" cy="197907"/>
            </a:xfrm>
            <a:custGeom>
              <a:avLst/>
              <a:gdLst/>
              <a:ahLst/>
              <a:cxnLst/>
              <a:rect l="l" t="t" r="r" b="b"/>
              <a:pathLst>
                <a:path w="8018" h="1477" extrusionOk="0">
                  <a:moveTo>
                    <a:pt x="277" y="0"/>
                  </a:moveTo>
                  <a:cubicBezTo>
                    <a:pt x="123" y="0"/>
                    <a:pt x="0" y="123"/>
                    <a:pt x="0" y="277"/>
                  </a:cubicBezTo>
                  <a:lnTo>
                    <a:pt x="0" y="1200"/>
                  </a:lnTo>
                  <a:cubicBezTo>
                    <a:pt x="0" y="1353"/>
                    <a:pt x="123" y="1476"/>
                    <a:pt x="277" y="1476"/>
                  </a:cubicBezTo>
                  <a:lnTo>
                    <a:pt x="7740" y="1476"/>
                  </a:lnTo>
                  <a:cubicBezTo>
                    <a:pt x="7894" y="1476"/>
                    <a:pt x="8017" y="1353"/>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4" name="Google Shape;1835;p58">
              <a:extLst>
                <a:ext uri="{FF2B5EF4-FFF2-40B4-BE49-F238E27FC236}">
                  <a16:creationId xmlns:a16="http://schemas.microsoft.com/office/drawing/2014/main" id="{0A9714CB-91FF-4955-BE1A-ACE21423F3ED}"/>
                </a:ext>
              </a:extLst>
            </p:cNvPr>
            <p:cNvSpPr/>
            <p:nvPr/>
          </p:nvSpPr>
          <p:spPr>
            <a:xfrm>
              <a:off x="6724963" y="3956978"/>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5" name="Google Shape;1836;p58">
              <a:extLst>
                <a:ext uri="{FF2B5EF4-FFF2-40B4-BE49-F238E27FC236}">
                  <a16:creationId xmlns:a16="http://schemas.microsoft.com/office/drawing/2014/main" id="{5BBE5821-E7E6-432B-9F5D-72BA009C83A7}"/>
                </a:ext>
              </a:extLst>
            </p:cNvPr>
            <p:cNvSpPr/>
            <p:nvPr/>
          </p:nvSpPr>
          <p:spPr>
            <a:xfrm>
              <a:off x="6575159" y="3956978"/>
              <a:ext cx="73026" cy="197907"/>
            </a:xfrm>
            <a:custGeom>
              <a:avLst/>
              <a:gdLst/>
              <a:ahLst/>
              <a:cxnLst/>
              <a:rect l="l" t="t" r="r" b="b"/>
              <a:pathLst>
                <a:path w="545"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6" name="Google Shape;1837;p58">
              <a:extLst>
                <a:ext uri="{FF2B5EF4-FFF2-40B4-BE49-F238E27FC236}">
                  <a16:creationId xmlns:a16="http://schemas.microsoft.com/office/drawing/2014/main" id="{05E3351C-1342-4A62-B885-B58E64534AAE}"/>
                </a:ext>
              </a:extLst>
            </p:cNvPr>
            <p:cNvSpPr/>
            <p:nvPr/>
          </p:nvSpPr>
          <p:spPr>
            <a:xfrm>
              <a:off x="6036776" y="3956978"/>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7" name="Google Shape;1838;p58">
              <a:extLst>
                <a:ext uri="{FF2B5EF4-FFF2-40B4-BE49-F238E27FC236}">
                  <a16:creationId xmlns:a16="http://schemas.microsoft.com/office/drawing/2014/main" id="{88CF1785-5F23-4622-A70D-19A79FE2B75A}"/>
                </a:ext>
              </a:extLst>
            </p:cNvPr>
            <p:cNvSpPr/>
            <p:nvPr/>
          </p:nvSpPr>
          <p:spPr>
            <a:xfrm>
              <a:off x="5878798" y="3956978"/>
              <a:ext cx="1038576" cy="164945"/>
            </a:xfrm>
            <a:custGeom>
              <a:avLst/>
              <a:gdLst/>
              <a:ahLst/>
              <a:cxnLst/>
              <a:rect l="l" t="t" r="r" b="b"/>
              <a:pathLst>
                <a:path w="7751" h="1231" extrusionOk="0">
                  <a:moveTo>
                    <a:pt x="277" y="0"/>
                  </a:moveTo>
                  <a:lnTo>
                    <a:pt x="7751" y="0"/>
                  </a:lnTo>
                  <a:cubicBezTo>
                    <a:pt x="7751" y="10"/>
                    <a:pt x="7751" y="21"/>
                    <a:pt x="7751" y="31"/>
                  </a:cubicBezTo>
                  <a:lnTo>
                    <a:pt x="7751" y="954"/>
                  </a:lnTo>
                  <a:cubicBezTo>
                    <a:pt x="7751" y="1107"/>
                    <a:pt x="7628" y="1230"/>
                    <a:pt x="7474" y="1230"/>
                  </a:cubicBezTo>
                  <a:lnTo>
                    <a:pt x="0" y="1230"/>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8" name="Google Shape;1839;p58">
              <a:extLst>
                <a:ext uri="{FF2B5EF4-FFF2-40B4-BE49-F238E27FC236}">
                  <a16:creationId xmlns:a16="http://schemas.microsoft.com/office/drawing/2014/main" id="{5645E4DB-558B-4828-928F-030612148660}"/>
                </a:ext>
              </a:extLst>
            </p:cNvPr>
            <p:cNvSpPr/>
            <p:nvPr/>
          </p:nvSpPr>
          <p:spPr>
            <a:xfrm>
              <a:off x="6724963" y="3956978"/>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9" name="Google Shape;1840;p58">
              <a:extLst>
                <a:ext uri="{FF2B5EF4-FFF2-40B4-BE49-F238E27FC236}">
                  <a16:creationId xmlns:a16="http://schemas.microsoft.com/office/drawing/2014/main" id="{7B5840B5-F166-4417-8330-5A0CD195FE8E}"/>
                </a:ext>
              </a:extLst>
            </p:cNvPr>
            <p:cNvSpPr/>
            <p:nvPr/>
          </p:nvSpPr>
          <p:spPr>
            <a:xfrm>
              <a:off x="6575159" y="3956978"/>
              <a:ext cx="73026" cy="164945"/>
            </a:xfrm>
            <a:custGeom>
              <a:avLst/>
              <a:gdLst/>
              <a:ahLst/>
              <a:cxnLst/>
              <a:rect l="l" t="t" r="r" b="b"/>
              <a:pathLst>
                <a:path w="545" h="1231" extrusionOk="0">
                  <a:moveTo>
                    <a:pt x="1" y="0"/>
                  </a:moveTo>
                  <a:lnTo>
                    <a:pt x="1" y="1230"/>
                  </a:lnTo>
                  <a:lnTo>
                    <a:pt x="544" y="1230"/>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0" name="Google Shape;1841;p58">
              <a:extLst>
                <a:ext uri="{FF2B5EF4-FFF2-40B4-BE49-F238E27FC236}">
                  <a16:creationId xmlns:a16="http://schemas.microsoft.com/office/drawing/2014/main" id="{3040087E-A66D-45EB-8C6A-1690D8260745}"/>
                </a:ext>
              </a:extLst>
            </p:cNvPr>
            <p:cNvSpPr/>
            <p:nvPr/>
          </p:nvSpPr>
          <p:spPr>
            <a:xfrm>
              <a:off x="6036776" y="3956978"/>
              <a:ext cx="72892" cy="164945"/>
            </a:xfrm>
            <a:custGeom>
              <a:avLst/>
              <a:gdLst/>
              <a:ahLst/>
              <a:cxnLst/>
              <a:rect l="l" t="t" r="r" b="b"/>
              <a:pathLst>
                <a:path w="544" h="1231" extrusionOk="0">
                  <a:moveTo>
                    <a:pt x="0" y="0"/>
                  </a:moveTo>
                  <a:lnTo>
                    <a:pt x="0"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1" name="Google Shape;1842;p58">
              <a:extLst>
                <a:ext uri="{FF2B5EF4-FFF2-40B4-BE49-F238E27FC236}">
                  <a16:creationId xmlns:a16="http://schemas.microsoft.com/office/drawing/2014/main" id="{E80FB65C-208D-435F-926D-1562C0541700}"/>
                </a:ext>
              </a:extLst>
            </p:cNvPr>
            <p:cNvSpPr/>
            <p:nvPr/>
          </p:nvSpPr>
          <p:spPr>
            <a:xfrm>
              <a:off x="5795053" y="3759203"/>
              <a:ext cx="1074218" cy="197907"/>
            </a:xfrm>
            <a:custGeom>
              <a:avLst/>
              <a:gdLst/>
              <a:ahLst/>
              <a:cxnLst/>
              <a:rect l="l" t="t" r="r" b="b"/>
              <a:pathLst>
                <a:path w="8017" h="1477" extrusionOk="0">
                  <a:moveTo>
                    <a:pt x="277" y="0"/>
                  </a:moveTo>
                  <a:cubicBezTo>
                    <a:pt x="123" y="0"/>
                    <a:pt x="0" y="123"/>
                    <a:pt x="0" y="277"/>
                  </a:cubicBezTo>
                  <a:lnTo>
                    <a:pt x="0" y="1199"/>
                  </a:lnTo>
                  <a:cubicBezTo>
                    <a:pt x="0" y="1353"/>
                    <a:pt x="123" y="1476"/>
                    <a:pt x="277" y="1476"/>
                  </a:cubicBezTo>
                  <a:lnTo>
                    <a:pt x="7740" y="1476"/>
                  </a:lnTo>
                  <a:cubicBezTo>
                    <a:pt x="7894" y="1476"/>
                    <a:pt x="8017" y="1353"/>
                    <a:pt x="8017" y="1199"/>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2" name="Google Shape;1843;p58">
              <a:extLst>
                <a:ext uri="{FF2B5EF4-FFF2-40B4-BE49-F238E27FC236}">
                  <a16:creationId xmlns:a16="http://schemas.microsoft.com/office/drawing/2014/main" id="{F6483548-D907-4784-A2D3-C41F99FECF3F}"/>
                </a:ext>
              </a:extLst>
            </p:cNvPr>
            <p:cNvSpPr/>
            <p:nvPr/>
          </p:nvSpPr>
          <p:spPr>
            <a:xfrm>
              <a:off x="6641083" y="3759203"/>
              <a:ext cx="74366" cy="197907"/>
            </a:xfrm>
            <a:custGeom>
              <a:avLst/>
              <a:gdLst/>
              <a:ahLst/>
              <a:cxnLst/>
              <a:rect l="l" t="t" r="r" b="b"/>
              <a:pathLst>
                <a:path w="555" h="1477" extrusionOk="0">
                  <a:moveTo>
                    <a:pt x="1" y="0"/>
                  </a:moveTo>
                  <a:lnTo>
                    <a:pt x="1" y="1476"/>
                  </a:lnTo>
                  <a:lnTo>
                    <a:pt x="555" y="1476"/>
                  </a:lnTo>
                  <a:lnTo>
                    <a:pt x="555"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3" name="Google Shape;1844;p58">
              <a:extLst>
                <a:ext uri="{FF2B5EF4-FFF2-40B4-BE49-F238E27FC236}">
                  <a16:creationId xmlns:a16="http://schemas.microsoft.com/office/drawing/2014/main" id="{781430A5-2896-44BB-9F26-6367AE5F0050}"/>
                </a:ext>
              </a:extLst>
            </p:cNvPr>
            <p:cNvSpPr/>
            <p:nvPr/>
          </p:nvSpPr>
          <p:spPr>
            <a:xfrm>
              <a:off x="6491413" y="3759203"/>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4" name="Google Shape;1845;p58">
              <a:extLst>
                <a:ext uri="{FF2B5EF4-FFF2-40B4-BE49-F238E27FC236}">
                  <a16:creationId xmlns:a16="http://schemas.microsoft.com/office/drawing/2014/main" id="{C39C749D-168D-479B-B713-54A723CEE5E5}"/>
                </a:ext>
              </a:extLst>
            </p:cNvPr>
            <p:cNvSpPr/>
            <p:nvPr/>
          </p:nvSpPr>
          <p:spPr>
            <a:xfrm>
              <a:off x="5952896" y="3759203"/>
              <a:ext cx="73026" cy="197907"/>
            </a:xfrm>
            <a:custGeom>
              <a:avLst/>
              <a:gdLst/>
              <a:ahLst/>
              <a:cxnLst/>
              <a:rect l="l" t="t" r="r" b="b"/>
              <a:pathLst>
                <a:path w="545" h="1477" extrusionOk="0">
                  <a:moveTo>
                    <a:pt x="1" y="0"/>
                  </a:moveTo>
                  <a:lnTo>
                    <a:pt x="1"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5" name="Google Shape;1846;p58">
              <a:extLst>
                <a:ext uri="{FF2B5EF4-FFF2-40B4-BE49-F238E27FC236}">
                  <a16:creationId xmlns:a16="http://schemas.microsoft.com/office/drawing/2014/main" id="{FD60D49D-14A6-48D2-81FD-FA6550B5C28D}"/>
                </a:ext>
              </a:extLst>
            </p:cNvPr>
            <p:cNvSpPr/>
            <p:nvPr/>
          </p:nvSpPr>
          <p:spPr>
            <a:xfrm>
              <a:off x="5795053" y="3759203"/>
              <a:ext cx="1039916" cy="164945"/>
            </a:xfrm>
            <a:custGeom>
              <a:avLst/>
              <a:gdLst/>
              <a:ahLst/>
              <a:cxnLst/>
              <a:rect l="l" t="t" r="r" b="b"/>
              <a:pathLst>
                <a:path w="7761" h="1231" extrusionOk="0">
                  <a:moveTo>
                    <a:pt x="277" y="0"/>
                  </a:moveTo>
                  <a:lnTo>
                    <a:pt x="7760" y="0"/>
                  </a:lnTo>
                  <a:cubicBezTo>
                    <a:pt x="7760" y="10"/>
                    <a:pt x="7760" y="21"/>
                    <a:pt x="7760" y="31"/>
                  </a:cubicBezTo>
                  <a:lnTo>
                    <a:pt x="7760" y="953"/>
                  </a:lnTo>
                  <a:cubicBezTo>
                    <a:pt x="7760" y="1107"/>
                    <a:pt x="7627" y="1230"/>
                    <a:pt x="7484" y="1230"/>
                  </a:cubicBezTo>
                  <a:lnTo>
                    <a:pt x="0" y="1230"/>
                  </a:lnTo>
                  <a:cubicBezTo>
                    <a:pt x="0" y="1220"/>
                    <a:pt x="0" y="1210"/>
                    <a:pt x="0" y="1199"/>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6" name="Google Shape;1847;p58">
              <a:extLst>
                <a:ext uri="{FF2B5EF4-FFF2-40B4-BE49-F238E27FC236}">
                  <a16:creationId xmlns:a16="http://schemas.microsoft.com/office/drawing/2014/main" id="{0F1AB534-1345-4312-B354-200D466A50DE}"/>
                </a:ext>
              </a:extLst>
            </p:cNvPr>
            <p:cNvSpPr/>
            <p:nvPr/>
          </p:nvSpPr>
          <p:spPr>
            <a:xfrm>
              <a:off x="6641083" y="3759203"/>
              <a:ext cx="74366" cy="164945"/>
            </a:xfrm>
            <a:custGeom>
              <a:avLst/>
              <a:gdLst/>
              <a:ahLst/>
              <a:cxnLst/>
              <a:rect l="l" t="t" r="r" b="b"/>
              <a:pathLst>
                <a:path w="555" h="1231" extrusionOk="0">
                  <a:moveTo>
                    <a:pt x="1" y="0"/>
                  </a:moveTo>
                  <a:lnTo>
                    <a:pt x="1" y="1230"/>
                  </a:lnTo>
                  <a:lnTo>
                    <a:pt x="555" y="1230"/>
                  </a:lnTo>
                  <a:lnTo>
                    <a:pt x="555"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7" name="Google Shape;1848;p58">
              <a:extLst>
                <a:ext uri="{FF2B5EF4-FFF2-40B4-BE49-F238E27FC236}">
                  <a16:creationId xmlns:a16="http://schemas.microsoft.com/office/drawing/2014/main" id="{5EF0E43B-03BD-47BC-9534-5A29160C388D}"/>
                </a:ext>
              </a:extLst>
            </p:cNvPr>
            <p:cNvSpPr/>
            <p:nvPr/>
          </p:nvSpPr>
          <p:spPr>
            <a:xfrm>
              <a:off x="6491413" y="3759203"/>
              <a:ext cx="72892" cy="164945"/>
            </a:xfrm>
            <a:custGeom>
              <a:avLst/>
              <a:gdLst/>
              <a:ahLst/>
              <a:cxnLst/>
              <a:rect l="l" t="t" r="r" b="b"/>
              <a:pathLst>
                <a:path w="544" h="1231" extrusionOk="0">
                  <a:moveTo>
                    <a:pt x="1" y="0"/>
                  </a:moveTo>
                  <a:lnTo>
                    <a:pt x="1" y="1230"/>
                  </a:lnTo>
                  <a:lnTo>
                    <a:pt x="544" y="1230"/>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8" name="Google Shape;1849;p58">
              <a:extLst>
                <a:ext uri="{FF2B5EF4-FFF2-40B4-BE49-F238E27FC236}">
                  <a16:creationId xmlns:a16="http://schemas.microsoft.com/office/drawing/2014/main" id="{422F7E56-2582-427E-ABDD-8B5164928F6D}"/>
                </a:ext>
              </a:extLst>
            </p:cNvPr>
            <p:cNvSpPr/>
            <p:nvPr/>
          </p:nvSpPr>
          <p:spPr>
            <a:xfrm>
              <a:off x="5952896" y="3759203"/>
              <a:ext cx="73026" cy="164945"/>
            </a:xfrm>
            <a:custGeom>
              <a:avLst/>
              <a:gdLst/>
              <a:ahLst/>
              <a:cxnLst/>
              <a:rect l="l" t="t" r="r" b="b"/>
              <a:pathLst>
                <a:path w="545" h="1231" extrusionOk="0">
                  <a:moveTo>
                    <a:pt x="1" y="0"/>
                  </a:moveTo>
                  <a:lnTo>
                    <a:pt x="1"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9" name="Google Shape;1850;p58">
              <a:extLst>
                <a:ext uri="{FF2B5EF4-FFF2-40B4-BE49-F238E27FC236}">
                  <a16:creationId xmlns:a16="http://schemas.microsoft.com/office/drawing/2014/main" id="{DE4CB27F-1C09-4C35-8777-725F32507593}"/>
                </a:ext>
              </a:extLst>
            </p:cNvPr>
            <p:cNvSpPr/>
            <p:nvPr/>
          </p:nvSpPr>
          <p:spPr>
            <a:xfrm>
              <a:off x="5822521" y="3559955"/>
              <a:ext cx="1074218" cy="199381"/>
            </a:xfrm>
            <a:custGeom>
              <a:avLst/>
              <a:gdLst/>
              <a:ahLst/>
              <a:cxnLst/>
              <a:rect l="l" t="t" r="r" b="b"/>
              <a:pathLst>
                <a:path w="8017" h="1488" extrusionOk="0">
                  <a:moveTo>
                    <a:pt x="277" y="1"/>
                  </a:moveTo>
                  <a:cubicBezTo>
                    <a:pt x="123" y="1"/>
                    <a:pt x="0" y="124"/>
                    <a:pt x="0" y="277"/>
                  </a:cubicBezTo>
                  <a:lnTo>
                    <a:pt x="0" y="1210"/>
                  </a:lnTo>
                  <a:cubicBezTo>
                    <a:pt x="0" y="1364"/>
                    <a:pt x="123" y="1487"/>
                    <a:pt x="277" y="1487"/>
                  </a:cubicBezTo>
                  <a:lnTo>
                    <a:pt x="7740" y="1487"/>
                  </a:lnTo>
                  <a:cubicBezTo>
                    <a:pt x="7894" y="1487"/>
                    <a:pt x="8017" y="1364"/>
                    <a:pt x="8017" y="1210"/>
                  </a:cubicBezTo>
                  <a:lnTo>
                    <a:pt x="8017" y="277"/>
                  </a:lnTo>
                  <a:cubicBezTo>
                    <a:pt x="8017" y="124"/>
                    <a:pt x="7894" y="1"/>
                    <a:pt x="774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0" name="Google Shape;1851;p58">
              <a:extLst>
                <a:ext uri="{FF2B5EF4-FFF2-40B4-BE49-F238E27FC236}">
                  <a16:creationId xmlns:a16="http://schemas.microsoft.com/office/drawing/2014/main" id="{302165E6-3CDE-4129-8535-C45EE33DBD49}"/>
                </a:ext>
              </a:extLst>
            </p:cNvPr>
            <p:cNvSpPr/>
            <p:nvPr/>
          </p:nvSpPr>
          <p:spPr>
            <a:xfrm>
              <a:off x="6670026" y="3559955"/>
              <a:ext cx="72892" cy="199381"/>
            </a:xfrm>
            <a:custGeom>
              <a:avLst/>
              <a:gdLst/>
              <a:ahLst/>
              <a:cxnLst/>
              <a:rect l="l" t="t" r="r" b="b"/>
              <a:pathLst>
                <a:path w="544" h="1488" extrusionOk="0">
                  <a:moveTo>
                    <a:pt x="0" y="1"/>
                  </a:moveTo>
                  <a:lnTo>
                    <a:pt x="0" y="1487"/>
                  </a:lnTo>
                  <a:lnTo>
                    <a:pt x="544" y="148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1" name="Google Shape;1852;p58">
              <a:extLst>
                <a:ext uri="{FF2B5EF4-FFF2-40B4-BE49-F238E27FC236}">
                  <a16:creationId xmlns:a16="http://schemas.microsoft.com/office/drawing/2014/main" id="{B5EBBBE2-15AA-426C-A777-8D92CA4923E1}"/>
                </a:ext>
              </a:extLst>
            </p:cNvPr>
            <p:cNvSpPr/>
            <p:nvPr/>
          </p:nvSpPr>
          <p:spPr>
            <a:xfrm>
              <a:off x="6518882" y="3559955"/>
              <a:ext cx="72892" cy="199381"/>
            </a:xfrm>
            <a:custGeom>
              <a:avLst/>
              <a:gdLst/>
              <a:ahLst/>
              <a:cxnLst/>
              <a:rect l="l" t="t" r="r" b="b"/>
              <a:pathLst>
                <a:path w="544" h="1488" extrusionOk="0">
                  <a:moveTo>
                    <a:pt x="1" y="1"/>
                  </a:moveTo>
                  <a:lnTo>
                    <a:pt x="1" y="1487"/>
                  </a:lnTo>
                  <a:lnTo>
                    <a:pt x="544" y="148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2" name="Google Shape;1853;p58">
              <a:extLst>
                <a:ext uri="{FF2B5EF4-FFF2-40B4-BE49-F238E27FC236}">
                  <a16:creationId xmlns:a16="http://schemas.microsoft.com/office/drawing/2014/main" id="{520691BE-AAA0-445A-8122-9A4E8CF007D7}"/>
                </a:ext>
              </a:extLst>
            </p:cNvPr>
            <p:cNvSpPr/>
            <p:nvPr/>
          </p:nvSpPr>
          <p:spPr>
            <a:xfrm>
              <a:off x="5980499" y="3559955"/>
              <a:ext cx="74232" cy="199381"/>
            </a:xfrm>
            <a:custGeom>
              <a:avLst/>
              <a:gdLst/>
              <a:ahLst/>
              <a:cxnLst/>
              <a:rect l="l" t="t" r="r" b="b"/>
              <a:pathLst>
                <a:path w="554" h="1488" extrusionOk="0">
                  <a:moveTo>
                    <a:pt x="0" y="1"/>
                  </a:moveTo>
                  <a:lnTo>
                    <a:pt x="0" y="1487"/>
                  </a:lnTo>
                  <a:lnTo>
                    <a:pt x="554" y="1487"/>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3" name="Google Shape;1854;p58">
              <a:extLst>
                <a:ext uri="{FF2B5EF4-FFF2-40B4-BE49-F238E27FC236}">
                  <a16:creationId xmlns:a16="http://schemas.microsoft.com/office/drawing/2014/main" id="{59E414F0-C08D-41E6-91F0-D771541305DF}"/>
                </a:ext>
              </a:extLst>
            </p:cNvPr>
            <p:cNvSpPr/>
            <p:nvPr/>
          </p:nvSpPr>
          <p:spPr>
            <a:xfrm>
              <a:off x="5822521" y="3559955"/>
              <a:ext cx="1038576" cy="166285"/>
            </a:xfrm>
            <a:custGeom>
              <a:avLst/>
              <a:gdLst/>
              <a:ahLst/>
              <a:cxnLst/>
              <a:rect l="l" t="t" r="r" b="b"/>
              <a:pathLst>
                <a:path w="7751" h="1241" extrusionOk="0">
                  <a:moveTo>
                    <a:pt x="277" y="1"/>
                  </a:moveTo>
                  <a:lnTo>
                    <a:pt x="7750" y="1"/>
                  </a:lnTo>
                  <a:cubicBezTo>
                    <a:pt x="7750" y="11"/>
                    <a:pt x="7750" y="21"/>
                    <a:pt x="7750" y="31"/>
                  </a:cubicBezTo>
                  <a:lnTo>
                    <a:pt x="7750" y="964"/>
                  </a:lnTo>
                  <a:cubicBezTo>
                    <a:pt x="7750" y="1118"/>
                    <a:pt x="7627" y="1241"/>
                    <a:pt x="7473" y="1241"/>
                  </a:cubicBezTo>
                  <a:lnTo>
                    <a:pt x="0" y="1241"/>
                  </a:lnTo>
                  <a:cubicBezTo>
                    <a:pt x="0" y="1231"/>
                    <a:pt x="0" y="1220"/>
                    <a:pt x="0" y="1210"/>
                  </a:cubicBezTo>
                  <a:lnTo>
                    <a:pt x="0" y="277"/>
                  </a:lnTo>
                  <a:cubicBezTo>
                    <a:pt x="0" y="134"/>
                    <a:pt x="123" y="1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4" name="Google Shape;1855;p58">
              <a:extLst>
                <a:ext uri="{FF2B5EF4-FFF2-40B4-BE49-F238E27FC236}">
                  <a16:creationId xmlns:a16="http://schemas.microsoft.com/office/drawing/2014/main" id="{21618405-65F3-48A8-AAF4-4350114CB657}"/>
                </a:ext>
              </a:extLst>
            </p:cNvPr>
            <p:cNvSpPr/>
            <p:nvPr/>
          </p:nvSpPr>
          <p:spPr>
            <a:xfrm>
              <a:off x="6670026" y="3559955"/>
              <a:ext cx="72892" cy="166285"/>
            </a:xfrm>
            <a:custGeom>
              <a:avLst/>
              <a:gdLst/>
              <a:ahLst/>
              <a:cxnLst/>
              <a:rect l="l" t="t" r="r" b="b"/>
              <a:pathLst>
                <a:path w="544" h="1241" extrusionOk="0">
                  <a:moveTo>
                    <a:pt x="0" y="1"/>
                  </a:moveTo>
                  <a:lnTo>
                    <a:pt x="0" y="1241"/>
                  </a:lnTo>
                  <a:lnTo>
                    <a:pt x="544" y="1241"/>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5" name="Google Shape;1856;p58">
              <a:extLst>
                <a:ext uri="{FF2B5EF4-FFF2-40B4-BE49-F238E27FC236}">
                  <a16:creationId xmlns:a16="http://schemas.microsoft.com/office/drawing/2014/main" id="{14053EBE-A9F6-4CA1-B5D2-5BD7DB72FF59}"/>
                </a:ext>
              </a:extLst>
            </p:cNvPr>
            <p:cNvSpPr/>
            <p:nvPr/>
          </p:nvSpPr>
          <p:spPr>
            <a:xfrm>
              <a:off x="6518882" y="3559955"/>
              <a:ext cx="72892" cy="166285"/>
            </a:xfrm>
            <a:custGeom>
              <a:avLst/>
              <a:gdLst/>
              <a:ahLst/>
              <a:cxnLst/>
              <a:rect l="l" t="t" r="r" b="b"/>
              <a:pathLst>
                <a:path w="544" h="1241" extrusionOk="0">
                  <a:moveTo>
                    <a:pt x="1" y="1"/>
                  </a:moveTo>
                  <a:lnTo>
                    <a:pt x="1" y="1241"/>
                  </a:lnTo>
                  <a:lnTo>
                    <a:pt x="544" y="1241"/>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6" name="Google Shape;1857;p58">
              <a:extLst>
                <a:ext uri="{FF2B5EF4-FFF2-40B4-BE49-F238E27FC236}">
                  <a16:creationId xmlns:a16="http://schemas.microsoft.com/office/drawing/2014/main" id="{545695C9-C4C1-45E9-81B8-9C393AD00AAF}"/>
                </a:ext>
              </a:extLst>
            </p:cNvPr>
            <p:cNvSpPr/>
            <p:nvPr/>
          </p:nvSpPr>
          <p:spPr>
            <a:xfrm>
              <a:off x="5980499" y="3559955"/>
              <a:ext cx="74232" cy="166285"/>
            </a:xfrm>
            <a:custGeom>
              <a:avLst/>
              <a:gdLst/>
              <a:ahLst/>
              <a:cxnLst/>
              <a:rect l="l" t="t" r="r" b="b"/>
              <a:pathLst>
                <a:path w="554" h="1241" extrusionOk="0">
                  <a:moveTo>
                    <a:pt x="0" y="1"/>
                  </a:moveTo>
                  <a:lnTo>
                    <a:pt x="0" y="1241"/>
                  </a:lnTo>
                  <a:lnTo>
                    <a:pt x="554" y="1241"/>
                  </a:lnTo>
                  <a:lnTo>
                    <a:pt x="55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7" name="Google Shape;1858;p58">
              <a:extLst>
                <a:ext uri="{FF2B5EF4-FFF2-40B4-BE49-F238E27FC236}">
                  <a16:creationId xmlns:a16="http://schemas.microsoft.com/office/drawing/2014/main" id="{F669F8E0-DE84-4F54-8C24-A0BF0E4BC73A}"/>
                </a:ext>
              </a:extLst>
            </p:cNvPr>
            <p:cNvSpPr/>
            <p:nvPr/>
          </p:nvSpPr>
          <p:spPr>
            <a:xfrm>
              <a:off x="5715327" y="3362180"/>
              <a:ext cx="1074352" cy="197907"/>
            </a:xfrm>
            <a:custGeom>
              <a:avLst/>
              <a:gdLst/>
              <a:ahLst/>
              <a:cxnLst/>
              <a:rect l="l" t="t" r="r" b="b"/>
              <a:pathLst>
                <a:path w="8018" h="1477" extrusionOk="0">
                  <a:moveTo>
                    <a:pt x="277" y="0"/>
                  </a:moveTo>
                  <a:cubicBezTo>
                    <a:pt x="123" y="0"/>
                    <a:pt x="0" y="123"/>
                    <a:pt x="0" y="277"/>
                  </a:cubicBezTo>
                  <a:lnTo>
                    <a:pt x="0" y="1200"/>
                  </a:lnTo>
                  <a:cubicBezTo>
                    <a:pt x="0" y="1354"/>
                    <a:pt x="123" y="1477"/>
                    <a:pt x="277" y="1477"/>
                  </a:cubicBezTo>
                  <a:lnTo>
                    <a:pt x="7740" y="1477"/>
                  </a:lnTo>
                  <a:cubicBezTo>
                    <a:pt x="7894" y="1477"/>
                    <a:pt x="8017" y="135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8" name="Google Shape;1859;p58">
              <a:extLst>
                <a:ext uri="{FF2B5EF4-FFF2-40B4-BE49-F238E27FC236}">
                  <a16:creationId xmlns:a16="http://schemas.microsoft.com/office/drawing/2014/main" id="{DA9AB6E3-E52D-4771-8FC6-35C83155B01A}"/>
                </a:ext>
              </a:extLst>
            </p:cNvPr>
            <p:cNvSpPr/>
            <p:nvPr/>
          </p:nvSpPr>
          <p:spPr>
            <a:xfrm>
              <a:off x="6562832" y="3362180"/>
              <a:ext cx="72892" cy="197907"/>
            </a:xfrm>
            <a:custGeom>
              <a:avLst/>
              <a:gdLst/>
              <a:ahLst/>
              <a:cxnLst/>
              <a:rect l="l" t="t" r="r" b="b"/>
              <a:pathLst>
                <a:path w="544" h="1477" extrusionOk="0">
                  <a:moveTo>
                    <a:pt x="1" y="0"/>
                  </a:moveTo>
                  <a:lnTo>
                    <a:pt x="1"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9" name="Google Shape;1860;p58">
              <a:extLst>
                <a:ext uri="{FF2B5EF4-FFF2-40B4-BE49-F238E27FC236}">
                  <a16:creationId xmlns:a16="http://schemas.microsoft.com/office/drawing/2014/main" id="{0083615F-8888-4392-AA7A-390022FAA22E}"/>
                </a:ext>
              </a:extLst>
            </p:cNvPr>
            <p:cNvSpPr/>
            <p:nvPr/>
          </p:nvSpPr>
          <p:spPr>
            <a:xfrm>
              <a:off x="6411688" y="3362180"/>
              <a:ext cx="74366" cy="197907"/>
            </a:xfrm>
            <a:custGeom>
              <a:avLst/>
              <a:gdLst/>
              <a:ahLst/>
              <a:cxnLst/>
              <a:rect l="l" t="t" r="r" b="b"/>
              <a:pathLst>
                <a:path w="555" h="1477" extrusionOk="0">
                  <a:moveTo>
                    <a:pt x="1" y="0"/>
                  </a:moveTo>
                  <a:lnTo>
                    <a:pt x="1" y="1477"/>
                  </a:lnTo>
                  <a:lnTo>
                    <a:pt x="555" y="1477"/>
                  </a:lnTo>
                  <a:lnTo>
                    <a:pt x="555"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0" name="Google Shape;1861;p58">
              <a:extLst>
                <a:ext uri="{FF2B5EF4-FFF2-40B4-BE49-F238E27FC236}">
                  <a16:creationId xmlns:a16="http://schemas.microsoft.com/office/drawing/2014/main" id="{071EEC5F-95A0-41A2-8620-078566406294}"/>
                </a:ext>
              </a:extLst>
            </p:cNvPr>
            <p:cNvSpPr/>
            <p:nvPr/>
          </p:nvSpPr>
          <p:spPr>
            <a:xfrm>
              <a:off x="5873304" y="3362180"/>
              <a:ext cx="74232" cy="197907"/>
            </a:xfrm>
            <a:custGeom>
              <a:avLst/>
              <a:gdLst/>
              <a:ahLst/>
              <a:cxnLst/>
              <a:rect l="l" t="t" r="r" b="b"/>
              <a:pathLst>
                <a:path w="554" h="1477" extrusionOk="0">
                  <a:moveTo>
                    <a:pt x="0" y="0"/>
                  </a:moveTo>
                  <a:lnTo>
                    <a:pt x="0" y="1477"/>
                  </a:lnTo>
                  <a:lnTo>
                    <a:pt x="554" y="147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1" name="Google Shape;1862;p58">
              <a:extLst>
                <a:ext uri="{FF2B5EF4-FFF2-40B4-BE49-F238E27FC236}">
                  <a16:creationId xmlns:a16="http://schemas.microsoft.com/office/drawing/2014/main" id="{22D228AF-2BBD-4D86-BA88-FCD460E28063}"/>
                </a:ext>
              </a:extLst>
            </p:cNvPr>
            <p:cNvSpPr/>
            <p:nvPr/>
          </p:nvSpPr>
          <p:spPr>
            <a:xfrm>
              <a:off x="5715327" y="3362180"/>
              <a:ext cx="1038576" cy="164945"/>
            </a:xfrm>
            <a:custGeom>
              <a:avLst/>
              <a:gdLst/>
              <a:ahLst/>
              <a:cxnLst/>
              <a:rect l="l" t="t" r="r" b="b"/>
              <a:pathLst>
                <a:path w="7751" h="1231" extrusionOk="0">
                  <a:moveTo>
                    <a:pt x="277" y="0"/>
                  </a:moveTo>
                  <a:lnTo>
                    <a:pt x="7751" y="0"/>
                  </a:lnTo>
                  <a:cubicBezTo>
                    <a:pt x="7751" y="11"/>
                    <a:pt x="7751" y="21"/>
                    <a:pt x="7751" y="31"/>
                  </a:cubicBezTo>
                  <a:lnTo>
                    <a:pt x="7751" y="954"/>
                  </a:lnTo>
                  <a:cubicBezTo>
                    <a:pt x="7751" y="1108"/>
                    <a:pt x="7628" y="1231"/>
                    <a:pt x="7474" y="1231"/>
                  </a:cubicBezTo>
                  <a:lnTo>
                    <a:pt x="0" y="1231"/>
                  </a:lnTo>
                  <a:lnTo>
                    <a:pt x="0" y="1210"/>
                  </a:ln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2" name="Google Shape;1863;p58">
              <a:extLst>
                <a:ext uri="{FF2B5EF4-FFF2-40B4-BE49-F238E27FC236}">
                  <a16:creationId xmlns:a16="http://schemas.microsoft.com/office/drawing/2014/main" id="{E6455CEB-F2A9-491D-B260-F531B64C6759}"/>
                </a:ext>
              </a:extLst>
            </p:cNvPr>
            <p:cNvSpPr/>
            <p:nvPr/>
          </p:nvSpPr>
          <p:spPr>
            <a:xfrm>
              <a:off x="6562832" y="3362180"/>
              <a:ext cx="72892" cy="164945"/>
            </a:xfrm>
            <a:custGeom>
              <a:avLst/>
              <a:gdLst/>
              <a:ahLst/>
              <a:cxnLst/>
              <a:rect l="l" t="t" r="r" b="b"/>
              <a:pathLst>
                <a:path w="544" h="1231" extrusionOk="0">
                  <a:moveTo>
                    <a:pt x="1" y="0"/>
                  </a:moveTo>
                  <a:lnTo>
                    <a:pt x="1" y="1231"/>
                  </a:lnTo>
                  <a:lnTo>
                    <a:pt x="544" y="1231"/>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3" name="Google Shape;1864;p58">
              <a:extLst>
                <a:ext uri="{FF2B5EF4-FFF2-40B4-BE49-F238E27FC236}">
                  <a16:creationId xmlns:a16="http://schemas.microsoft.com/office/drawing/2014/main" id="{969FD46E-6549-40F2-AF7C-5726CCDB01B1}"/>
                </a:ext>
              </a:extLst>
            </p:cNvPr>
            <p:cNvSpPr/>
            <p:nvPr/>
          </p:nvSpPr>
          <p:spPr>
            <a:xfrm>
              <a:off x="6411688" y="3362180"/>
              <a:ext cx="74366" cy="164945"/>
            </a:xfrm>
            <a:custGeom>
              <a:avLst/>
              <a:gdLst/>
              <a:ahLst/>
              <a:cxnLst/>
              <a:rect l="l" t="t" r="r" b="b"/>
              <a:pathLst>
                <a:path w="555" h="1231" extrusionOk="0">
                  <a:moveTo>
                    <a:pt x="1" y="0"/>
                  </a:moveTo>
                  <a:lnTo>
                    <a:pt x="1" y="1231"/>
                  </a:lnTo>
                  <a:lnTo>
                    <a:pt x="555" y="1231"/>
                  </a:lnTo>
                  <a:lnTo>
                    <a:pt x="5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4" name="Google Shape;1865;p58">
              <a:extLst>
                <a:ext uri="{FF2B5EF4-FFF2-40B4-BE49-F238E27FC236}">
                  <a16:creationId xmlns:a16="http://schemas.microsoft.com/office/drawing/2014/main" id="{CF96C52D-3915-40DB-8F3B-2DC0478CC5A7}"/>
                </a:ext>
              </a:extLst>
            </p:cNvPr>
            <p:cNvSpPr/>
            <p:nvPr/>
          </p:nvSpPr>
          <p:spPr>
            <a:xfrm>
              <a:off x="5873304" y="3362180"/>
              <a:ext cx="74232" cy="164945"/>
            </a:xfrm>
            <a:custGeom>
              <a:avLst/>
              <a:gdLst/>
              <a:ahLst/>
              <a:cxnLst/>
              <a:rect l="l" t="t" r="r" b="b"/>
              <a:pathLst>
                <a:path w="554" h="1231" extrusionOk="0">
                  <a:moveTo>
                    <a:pt x="0" y="0"/>
                  </a:moveTo>
                  <a:lnTo>
                    <a:pt x="0" y="1231"/>
                  </a:lnTo>
                  <a:lnTo>
                    <a:pt x="554" y="123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5" name="Google Shape;1866;p58">
              <a:extLst>
                <a:ext uri="{FF2B5EF4-FFF2-40B4-BE49-F238E27FC236}">
                  <a16:creationId xmlns:a16="http://schemas.microsoft.com/office/drawing/2014/main" id="{09C58802-1ECD-49AE-953A-7149099F32B5}"/>
                </a:ext>
              </a:extLst>
            </p:cNvPr>
            <p:cNvSpPr/>
            <p:nvPr/>
          </p:nvSpPr>
          <p:spPr>
            <a:xfrm>
              <a:off x="5822521" y="3164405"/>
              <a:ext cx="1074218" cy="197907"/>
            </a:xfrm>
            <a:custGeom>
              <a:avLst/>
              <a:gdLst/>
              <a:ahLst/>
              <a:cxnLst/>
              <a:rect l="l" t="t" r="r" b="b"/>
              <a:pathLst>
                <a:path w="8017" h="1477" extrusionOk="0">
                  <a:moveTo>
                    <a:pt x="277" y="0"/>
                  </a:moveTo>
                  <a:cubicBezTo>
                    <a:pt x="123" y="0"/>
                    <a:pt x="0" y="123"/>
                    <a:pt x="0" y="277"/>
                  </a:cubicBezTo>
                  <a:lnTo>
                    <a:pt x="0" y="1200"/>
                  </a:lnTo>
                  <a:cubicBezTo>
                    <a:pt x="0" y="1353"/>
                    <a:pt x="123" y="1476"/>
                    <a:pt x="277" y="1476"/>
                  </a:cubicBezTo>
                  <a:lnTo>
                    <a:pt x="7740" y="1476"/>
                  </a:lnTo>
                  <a:cubicBezTo>
                    <a:pt x="7894" y="1476"/>
                    <a:pt x="8017" y="1353"/>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6" name="Google Shape;1867;p58">
              <a:extLst>
                <a:ext uri="{FF2B5EF4-FFF2-40B4-BE49-F238E27FC236}">
                  <a16:creationId xmlns:a16="http://schemas.microsoft.com/office/drawing/2014/main" id="{AB75C2BC-1338-4662-9AB0-F6BDF3764109}"/>
                </a:ext>
              </a:extLst>
            </p:cNvPr>
            <p:cNvSpPr/>
            <p:nvPr/>
          </p:nvSpPr>
          <p:spPr>
            <a:xfrm>
              <a:off x="6670026" y="3164405"/>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7" name="Google Shape;1868;p58">
              <a:extLst>
                <a:ext uri="{FF2B5EF4-FFF2-40B4-BE49-F238E27FC236}">
                  <a16:creationId xmlns:a16="http://schemas.microsoft.com/office/drawing/2014/main" id="{3F0334F6-FB24-4741-81C5-941BA7C1936F}"/>
                </a:ext>
              </a:extLst>
            </p:cNvPr>
            <p:cNvSpPr/>
            <p:nvPr/>
          </p:nvSpPr>
          <p:spPr>
            <a:xfrm>
              <a:off x="6518882" y="3164405"/>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8" name="Google Shape;1869;p58">
              <a:extLst>
                <a:ext uri="{FF2B5EF4-FFF2-40B4-BE49-F238E27FC236}">
                  <a16:creationId xmlns:a16="http://schemas.microsoft.com/office/drawing/2014/main" id="{E04615C0-8007-4092-8AC0-E003202413E9}"/>
                </a:ext>
              </a:extLst>
            </p:cNvPr>
            <p:cNvSpPr/>
            <p:nvPr/>
          </p:nvSpPr>
          <p:spPr>
            <a:xfrm>
              <a:off x="5980499" y="3164405"/>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9" name="Google Shape;1870;p58">
              <a:extLst>
                <a:ext uri="{FF2B5EF4-FFF2-40B4-BE49-F238E27FC236}">
                  <a16:creationId xmlns:a16="http://schemas.microsoft.com/office/drawing/2014/main" id="{6CEAF542-7F64-4A39-B86C-1455F5FDB950}"/>
                </a:ext>
              </a:extLst>
            </p:cNvPr>
            <p:cNvSpPr/>
            <p:nvPr/>
          </p:nvSpPr>
          <p:spPr>
            <a:xfrm>
              <a:off x="5822521" y="3164405"/>
              <a:ext cx="1038576" cy="164945"/>
            </a:xfrm>
            <a:custGeom>
              <a:avLst/>
              <a:gdLst/>
              <a:ahLst/>
              <a:cxnLst/>
              <a:rect l="l" t="t" r="r" b="b"/>
              <a:pathLst>
                <a:path w="7751" h="1231" extrusionOk="0">
                  <a:moveTo>
                    <a:pt x="277" y="0"/>
                  </a:moveTo>
                  <a:lnTo>
                    <a:pt x="7750" y="0"/>
                  </a:lnTo>
                  <a:cubicBezTo>
                    <a:pt x="7750" y="10"/>
                    <a:pt x="7750" y="21"/>
                    <a:pt x="7750" y="31"/>
                  </a:cubicBezTo>
                  <a:lnTo>
                    <a:pt x="7750" y="954"/>
                  </a:lnTo>
                  <a:cubicBezTo>
                    <a:pt x="7750" y="1107"/>
                    <a:pt x="7627" y="1230"/>
                    <a:pt x="7473" y="1230"/>
                  </a:cubicBezTo>
                  <a:lnTo>
                    <a:pt x="0" y="1230"/>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1871;p58">
              <a:extLst>
                <a:ext uri="{FF2B5EF4-FFF2-40B4-BE49-F238E27FC236}">
                  <a16:creationId xmlns:a16="http://schemas.microsoft.com/office/drawing/2014/main" id="{24325FB4-AF37-4F9B-A2FF-3FEA5BFC6F11}"/>
                </a:ext>
              </a:extLst>
            </p:cNvPr>
            <p:cNvSpPr/>
            <p:nvPr/>
          </p:nvSpPr>
          <p:spPr>
            <a:xfrm>
              <a:off x="6670026" y="3164405"/>
              <a:ext cx="72892" cy="164945"/>
            </a:xfrm>
            <a:custGeom>
              <a:avLst/>
              <a:gdLst/>
              <a:ahLst/>
              <a:cxnLst/>
              <a:rect l="l" t="t" r="r" b="b"/>
              <a:pathLst>
                <a:path w="544" h="1231" extrusionOk="0">
                  <a:moveTo>
                    <a:pt x="0" y="0"/>
                  </a:moveTo>
                  <a:lnTo>
                    <a:pt x="0"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1" name="Google Shape;1872;p58">
              <a:extLst>
                <a:ext uri="{FF2B5EF4-FFF2-40B4-BE49-F238E27FC236}">
                  <a16:creationId xmlns:a16="http://schemas.microsoft.com/office/drawing/2014/main" id="{C9F42C0A-26B5-4181-95DE-D1DAC93AB3BD}"/>
                </a:ext>
              </a:extLst>
            </p:cNvPr>
            <p:cNvSpPr/>
            <p:nvPr/>
          </p:nvSpPr>
          <p:spPr>
            <a:xfrm>
              <a:off x="6518882" y="3164405"/>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2" name="Google Shape;1873;p58">
              <a:extLst>
                <a:ext uri="{FF2B5EF4-FFF2-40B4-BE49-F238E27FC236}">
                  <a16:creationId xmlns:a16="http://schemas.microsoft.com/office/drawing/2014/main" id="{B2E0702E-4888-46B7-95C7-4423136D4A13}"/>
                </a:ext>
              </a:extLst>
            </p:cNvPr>
            <p:cNvSpPr/>
            <p:nvPr/>
          </p:nvSpPr>
          <p:spPr>
            <a:xfrm>
              <a:off x="5980499" y="3164405"/>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3" name="Google Shape;1874;p58">
              <a:extLst>
                <a:ext uri="{FF2B5EF4-FFF2-40B4-BE49-F238E27FC236}">
                  <a16:creationId xmlns:a16="http://schemas.microsoft.com/office/drawing/2014/main" id="{84FF4AAC-C4E6-4BE6-807C-EBA64B4EBEFC}"/>
                </a:ext>
              </a:extLst>
            </p:cNvPr>
            <p:cNvSpPr/>
            <p:nvPr/>
          </p:nvSpPr>
          <p:spPr>
            <a:xfrm>
              <a:off x="5822521" y="2966497"/>
              <a:ext cx="1074218" cy="198041"/>
            </a:xfrm>
            <a:custGeom>
              <a:avLst/>
              <a:gdLst/>
              <a:ahLst/>
              <a:cxnLst/>
              <a:rect l="l" t="t" r="r" b="b"/>
              <a:pathLst>
                <a:path w="8017" h="1478" extrusionOk="0">
                  <a:moveTo>
                    <a:pt x="259" y="0"/>
                  </a:moveTo>
                  <a:cubicBezTo>
                    <a:pt x="114" y="0"/>
                    <a:pt x="0" y="120"/>
                    <a:pt x="0" y="267"/>
                  </a:cubicBezTo>
                  <a:lnTo>
                    <a:pt x="0" y="1200"/>
                  </a:lnTo>
                  <a:cubicBezTo>
                    <a:pt x="0" y="1354"/>
                    <a:pt x="123" y="1477"/>
                    <a:pt x="277" y="1477"/>
                  </a:cubicBezTo>
                  <a:lnTo>
                    <a:pt x="7740" y="1477"/>
                  </a:lnTo>
                  <a:cubicBezTo>
                    <a:pt x="7894" y="1477"/>
                    <a:pt x="8017" y="1354"/>
                    <a:pt x="8017" y="1200"/>
                  </a:cubicBezTo>
                  <a:lnTo>
                    <a:pt x="8017" y="267"/>
                  </a:lnTo>
                  <a:cubicBezTo>
                    <a:pt x="8017" y="124"/>
                    <a:pt x="7894" y="1"/>
                    <a:pt x="7740" y="1"/>
                  </a:cubicBezTo>
                  <a:lnTo>
                    <a:pt x="277" y="1"/>
                  </a:lnTo>
                  <a:cubicBezTo>
                    <a:pt x="271" y="1"/>
                    <a:pt x="265" y="0"/>
                    <a:pt x="259"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4" name="Google Shape;1875;p58">
              <a:extLst>
                <a:ext uri="{FF2B5EF4-FFF2-40B4-BE49-F238E27FC236}">
                  <a16:creationId xmlns:a16="http://schemas.microsoft.com/office/drawing/2014/main" id="{A15AD73B-5BF7-47DE-8E9C-A875EEC35A45}"/>
                </a:ext>
              </a:extLst>
            </p:cNvPr>
            <p:cNvSpPr/>
            <p:nvPr/>
          </p:nvSpPr>
          <p:spPr>
            <a:xfrm>
              <a:off x="6670026" y="2966497"/>
              <a:ext cx="72892" cy="198041"/>
            </a:xfrm>
            <a:custGeom>
              <a:avLst/>
              <a:gdLst/>
              <a:ahLst/>
              <a:cxnLst/>
              <a:rect l="l" t="t" r="r" b="b"/>
              <a:pathLst>
                <a:path w="544" h="1478" extrusionOk="0">
                  <a:moveTo>
                    <a:pt x="0" y="1"/>
                  </a:moveTo>
                  <a:lnTo>
                    <a:pt x="0" y="1477"/>
                  </a:lnTo>
                  <a:lnTo>
                    <a:pt x="544" y="147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5" name="Google Shape;1876;p58">
              <a:extLst>
                <a:ext uri="{FF2B5EF4-FFF2-40B4-BE49-F238E27FC236}">
                  <a16:creationId xmlns:a16="http://schemas.microsoft.com/office/drawing/2014/main" id="{C4373217-641C-4BB4-9662-AFA64555417F}"/>
                </a:ext>
              </a:extLst>
            </p:cNvPr>
            <p:cNvSpPr/>
            <p:nvPr/>
          </p:nvSpPr>
          <p:spPr>
            <a:xfrm>
              <a:off x="6518882" y="2966497"/>
              <a:ext cx="72892" cy="198041"/>
            </a:xfrm>
            <a:custGeom>
              <a:avLst/>
              <a:gdLst/>
              <a:ahLst/>
              <a:cxnLst/>
              <a:rect l="l" t="t" r="r" b="b"/>
              <a:pathLst>
                <a:path w="544" h="1478" extrusionOk="0">
                  <a:moveTo>
                    <a:pt x="1" y="1"/>
                  </a:moveTo>
                  <a:lnTo>
                    <a:pt x="1" y="1477"/>
                  </a:lnTo>
                  <a:lnTo>
                    <a:pt x="544" y="147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6" name="Google Shape;1877;p58">
              <a:extLst>
                <a:ext uri="{FF2B5EF4-FFF2-40B4-BE49-F238E27FC236}">
                  <a16:creationId xmlns:a16="http://schemas.microsoft.com/office/drawing/2014/main" id="{DD4109B5-EE87-49C4-98CC-B971D14C6A8B}"/>
                </a:ext>
              </a:extLst>
            </p:cNvPr>
            <p:cNvSpPr/>
            <p:nvPr/>
          </p:nvSpPr>
          <p:spPr>
            <a:xfrm>
              <a:off x="5980499" y="2966497"/>
              <a:ext cx="74232" cy="198041"/>
            </a:xfrm>
            <a:custGeom>
              <a:avLst/>
              <a:gdLst/>
              <a:ahLst/>
              <a:cxnLst/>
              <a:rect l="l" t="t" r="r" b="b"/>
              <a:pathLst>
                <a:path w="554" h="1478" extrusionOk="0">
                  <a:moveTo>
                    <a:pt x="0" y="1"/>
                  </a:moveTo>
                  <a:lnTo>
                    <a:pt x="0" y="1477"/>
                  </a:lnTo>
                  <a:lnTo>
                    <a:pt x="554" y="1477"/>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7" name="Google Shape;1878;p58">
              <a:extLst>
                <a:ext uri="{FF2B5EF4-FFF2-40B4-BE49-F238E27FC236}">
                  <a16:creationId xmlns:a16="http://schemas.microsoft.com/office/drawing/2014/main" id="{06F79876-6DD5-442A-ABDC-D9D85E5C32BD}"/>
                </a:ext>
              </a:extLst>
            </p:cNvPr>
            <p:cNvSpPr/>
            <p:nvPr/>
          </p:nvSpPr>
          <p:spPr>
            <a:xfrm>
              <a:off x="5822521" y="2966497"/>
              <a:ext cx="1038576" cy="165079"/>
            </a:xfrm>
            <a:custGeom>
              <a:avLst/>
              <a:gdLst/>
              <a:ahLst/>
              <a:cxnLst/>
              <a:rect l="l" t="t" r="r" b="b"/>
              <a:pathLst>
                <a:path w="7751" h="1232" extrusionOk="0">
                  <a:moveTo>
                    <a:pt x="277" y="1"/>
                  </a:moveTo>
                  <a:lnTo>
                    <a:pt x="7750" y="1"/>
                  </a:lnTo>
                  <a:cubicBezTo>
                    <a:pt x="7750" y="1"/>
                    <a:pt x="7750" y="11"/>
                    <a:pt x="7750" y="21"/>
                  </a:cubicBezTo>
                  <a:lnTo>
                    <a:pt x="7750" y="954"/>
                  </a:lnTo>
                  <a:cubicBezTo>
                    <a:pt x="7750" y="1108"/>
                    <a:pt x="7627" y="1231"/>
                    <a:pt x="7473" y="1231"/>
                  </a:cubicBezTo>
                  <a:lnTo>
                    <a:pt x="0" y="1231"/>
                  </a:lnTo>
                  <a:cubicBezTo>
                    <a:pt x="0" y="1221"/>
                    <a:pt x="0" y="1211"/>
                    <a:pt x="0" y="1200"/>
                  </a:cubicBezTo>
                  <a:lnTo>
                    <a:pt x="0" y="267"/>
                  </a:lnTo>
                  <a:cubicBezTo>
                    <a:pt x="0" y="124"/>
                    <a:pt x="123" y="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8" name="Google Shape;1879;p58">
              <a:extLst>
                <a:ext uri="{FF2B5EF4-FFF2-40B4-BE49-F238E27FC236}">
                  <a16:creationId xmlns:a16="http://schemas.microsoft.com/office/drawing/2014/main" id="{91C78B4D-A51F-4D0E-B2C6-2E73603E7B58}"/>
                </a:ext>
              </a:extLst>
            </p:cNvPr>
            <p:cNvSpPr/>
            <p:nvPr/>
          </p:nvSpPr>
          <p:spPr>
            <a:xfrm>
              <a:off x="6670026" y="2966497"/>
              <a:ext cx="72892" cy="165079"/>
            </a:xfrm>
            <a:custGeom>
              <a:avLst/>
              <a:gdLst/>
              <a:ahLst/>
              <a:cxnLst/>
              <a:rect l="l" t="t" r="r" b="b"/>
              <a:pathLst>
                <a:path w="544" h="1232" extrusionOk="0">
                  <a:moveTo>
                    <a:pt x="0" y="1"/>
                  </a:moveTo>
                  <a:lnTo>
                    <a:pt x="0" y="1231"/>
                  </a:lnTo>
                  <a:lnTo>
                    <a:pt x="544" y="1231"/>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9" name="Google Shape;1880;p58">
              <a:extLst>
                <a:ext uri="{FF2B5EF4-FFF2-40B4-BE49-F238E27FC236}">
                  <a16:creationId xmlns:a16="http://schemas.microsoft.com/office/drawing/2014/main" id="{3990663F-01DC-4493-BBD9-B10520B6668F}"/>
                </a:ext>
              </a:extLst>
            </p:cNvPr>
            <p:cNvSpPr/>
            <p:nvPr/>
          </p:nvSpPr>
          <p:spPr>
            <a:xfrm>
              <a:off x="6518882" y="2966497"/>
              <a:ext cx="72892" cy="165079"/>
            </a:xfrm>
            <a:custGeom>
              <a:avLst/>
              <a:gdLst/>
              <a:ahLst/>
              <a:cxnLst/>
              <a:rect l="l" t="t" r="r" b="b"/>
              <a:pathLst>
                <a:path w="544" h="1232" extrusionOk="0">
                  <a:moveTo>
                    <a:pt x="1" y="1"/>
                  </a:moveTo>
                  <a:lnTo>
                    <a:pt x="1" y="1231"/>
                  </a:lnTo>
                  <a:lnTo>
                    <a:pt x="544" y="1231"/>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0" name="Google Shape;1881;p58">
              <a:extLst>
                <a:ext uri="{FF2B5EF4-FFF2-40B4-BE49-F238E27FC236}">
                  <a16:creationId xmlns:a16="http://schemas.microsoft.com/office/drawing/2014/main" id="{2BCDA27D-C92C-450F-AFF9-0AD403E59C9E}"/>
                </a:ext>
              </a:extLst>
            </p:cNvPr>
            <p:cNvSpPr/>
            <p:nvPr/>
          </p:nvSpPr>
          <p:spPr>
            <a:xfrm>
              <a:off x="5980499" y="2966497"/>
              <a:ext cx="74232" cy="165079"/>
            </a:xfrm>
            <a:custGeom>
              <a:avLst/>
              <a:gdLst/>
              <a:ahLst/>
              <a:cxnLst/>
              <a:rect l="l" t="t" r="r" b="b"/>
              <a:pathLst>
                <a:path w="554" h="1232" extrusionOk="0">
                  <a:moveTo>
                    <a:pt x="0" y="1"/>
                  </a:moveTo>
                  <a:lnTo>
                    <a:pt x="0" y="1231"/>
                  </a:lnTo>
                  <a:lnTo>
                    <a:pt x="554" y="1231"/>
                  </a:lnTo>
                  <a:lnTo>
                    <a:pt x="55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1" name="Google Shape;1882;p58">
              <a:extLst>
                <a:ext uri="{FF2B5EF4-FFF2-40B4-BE49-F238E27FC236}">
                  <a16:creationId xmlns:a16="http://schemas.microsoft.com/office/drawing/2014/main" id="{6EEFAAB0-B363-48A7-A37E-7C5045840F01}"/>
                </a:ext>
              </a:extLst>
            </p:cNvPr>
            <p:cNvSpPr/>
            <p:nvPr/>
          </p:nvSpPr>
          <p:spPr>
            <a:xfrm>
              <a:off x="5943383" y="2767382"/>
              <a:ext cx="1074218" cy="199247"/>
            </a:xfrm>
            <a:custGeom>
              <a:avLst/>
              <a:gdLst/>
              <a:ahLst/>
              <a:cxnLst/>
              <a:rect l="l" t="t" r="r" b="b"/>
              <a:pathLst>
                <a:path w="8017" h="1487" extrusionOk="0">
                  <a:moveTo>
                    <a:pt x="277" y="0"/>
                  </a:moveTo>
                  <a:cubicBezTo>
                    <a:pt x="123" y="0"/>
                    <a:pt x="0" y="123"/>
                    <a:pt x="0" y="277"/>
                  </a:cubicBezTo>
                  <a:lnTo>
                    <a:pt x="0" y="1210"/>
                  </a:lnTo>
                  <a:cubicBezTo>
                    <a:pt x="0" y="1354"/>
                    <a:pt x="123" y="1477"/>
                    <a:pt x="277" y="1487"/>
                  </a:cubicBezTo>
                  <a:lnTo>
                    <a:pt x="7740" y="1487"/>
                  </a:lnTo>
                  <a:cubicBezTo>
                    <a:pt x="7894" y="1487"/>
                    <a:pt x="8017" y="135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2" name="Google Shape;1883;p58">
              <a:extLst>
                <a:ext uri="{FF2B5EF4-FFF2-40B4-BE49-F238E27FC236}">
                  <a16:creationId xmlns:a16="http://schemas.microsoft.com/office/drawing/2014/main" id="{25B3130C-B007-4C80-A1BF-9BF693F09886}"/>
                </a:ext>
              </a:extLst>
            </p:cNvPr>
            <p:cNvSpPr/>
            <p:nvPr/>
          </p:nvSpPr>
          <p:spPr>
            <a:xfrm>
              <a:off x="6790887" y="2767382"/>
              <a:ext cx="72892" cy="197907"/>
            </a:xfrm>
            <a:custGeom>
              <a:avLst/>
              <a:gdLst/>
              <a:ahLst/>
              <a:cxnLst/>
              <a:rect l="l" t="t" r="r" b="b"/>
              <a:pathLst>
                <a:path w="544" h="1477" extrusionOk="0">
                  <a:moveTo>
                    <a:pt x="0" y="0"/>
                  </a:moveTo>
                  <a:lnTo>
                    <a:pt x="0"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3" name="Google Shape;1884;p58">
              <a:extLst>
                <a:ext uri="{FF2B5EF4-FFF2-40B4-BE49-F238E27FC236}">
                  <a16:creationId xmlns:a16="http://schemas.microsoft.com/office/drawing/2014/main" id="{A871E7A6-DEAF-46F0-A29B-87AA51CA21B7}"/>
                </a:ext>
              </a:extLst>
            </p:cNvPr>
            <p:cNvSpPr/>
            <p:nvPr/>
          </p:nvSpPr>
          <p:spPr>
            <a:xfrm>
              <a:off x="6639744" y="2767382"/>
              <a:ext cx="74366" cy="197907"/>
            </a:xfrm>
            <a:custGeom>
              <a:avLst/>
              <a:gdLst/>
              <a:ahLst/>
              <a:cxnLst/>
              <a:rect l="l" t="t" r="r" b="b"/>
              <a:pathLst>
                <a:path w="555" h="1477" extrusionOk="0">
                  <a:moveTo>
                    <a:pt x="1" y="0"/>
                  </a:moveTo>
                  <a:lnTo>
                    <a:pt x="1" y="1477"/>
                  </a:lnTo>
                  <a:lnTo>
                    <a:pt x="554" y="1477"/>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4" name="Google Shape;1885;p58">
              <a:extLst>
                <a:ext uri="{FF2B5EF4-FFF2-40B4-BE49-F238E27FC236}">
                  <a16:creationId xmlns:a16="http://schemas.microsoft.com/office/drawing/2014/main" id="{64FF5588-1F12-4556-9201-C1EB128F8521}"/>
                </a:ext>
              </a:extLst>
            </p:cNvPr>
            <p:cNvSpPr/>
            <p:nvPr/>
          </p:nvSpPr>
          <p:spPr>
            <a:xfrm>
              <a:off x="6101360" y="2767382"/>
              <a:ext cx="74232" cy="197907"/>
            </a:xfrm>
            <a:custGeom>
              <a:avLst/>
              <a:gdLst/>
              <a:ahLst/>
              <a:cxnLst/>
              <a:rect l="l" t="t" r="r" b="b"/>
              <a:pathLst>
                <a:path w="554" h="1477" extrusionOk="0">
                  <a:moveTo>
                    <a:pt x="0" y="0"/>
                  </a:moveTo>
                  <a:lnTo>
                    <a:pt x="0" y="1477"/>
                  </a:lnTo>
                  <a:lnTo>
                    <a:pt x="554" y="147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5" name="Google Shape;1886;p58">
              <a:extLst>
                <a:ext uri="{FF2B5EF4-FFF2-40B4-BE49-F238E27FC236}">
                  <a16:creationId xmlns:a16="http://schemas.microsoft.com/office/drawing/2014/main" id="{D21080AE-A38D-4B13-99C1-A64733D7560C}"/>
                </a:ext>
              </a:extLst>
            </p:cNvPr>
            <p:cNvSpPr/>
            <p:nvPr/>
          </p:nvSpPr>
          <p:spPr>
            <a:xfrm>
              <a:off x="5943383" y="2767382"/>
              <a:ext cx="1038576" cy="164945"/>
            </a:xfrm>
            <a:custGeom>
              <a:avLst/>
              <a:gdLst/>
              <a:ahLst/>
              <a:cxnLst/>
              <a:rect l="l" t="t" r="r" b="b"/>
              <a:pathLst>
                <a:path w="7751" h="1231" extrusionOk="0">
                  <a:moveTo>
                    <a:pt x="277" y="0"/>
                  </a:moveTo>
                  <a:lnTo>
                    <a:pt x="7750" y="0"/>
                  </a:lnTo>
                  <a:lnTo>
                    <a:pt x="7750" y="31"/>
                  </a:lnTo>
                  <a:lnTo>
                    <a:pt x="7750" y="964"/>
                  </a:lnTo>
                  <a:cubicBezTo>
                    <a:pt x="7750" y="1108"/>
                    <a:pt x="7627" y="1231"/>
                    <a:pt x="7474" y="1231"/>
                  </a:cubicBezTo>
                  <a:lnTo>
                    <a:pt x="0" y="1231"/>
                  </a:lnTo>
                  <a:cubicBezTo>
                    <a:pt x="0" y="1220"/>
                    <a:pt x="0" y="1210"/>
                    <a:pt x="0" y="121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1887;p58">
              <a:extLst>
                <a:ext uri="{FF2B5EF4-FFF2-40B4-BE49-F238E27FC236}">
                  <a16:creationId xmlns:a16="http://schemas.microsoft.com/office/drawing/2014/main" id="{7345555A-1CCB-462B-BA6E-FE8491B8FA08}"/>
                </a:ext>
              </a:extLst>
            </p:cNvPr>
            <p:cNvSpPr/>
            <p:nvPr/>
          </p:nvSpPr>
          <p:spPr>
            <a:xfrm>
              <a:off x="6790887" y="2767382"/>
              <a:ext cx="72892" cy="164945"/>
            </a:xfrm>
            <a:custGeom>
              <a:avLst/>
              <a:gdLst/>
              <a:ahLst/>
              <a:cxnLst/>
              <a:rect l="l" t="t" r="r" b="b"/>
              <a:pathLst>
                <a:path w="544" h="1231" extrusionOk="0">
                  <a:moveTo>
                    <a:pt x="0" y="0"/>
                  </a:moveTo>
                  <a:lnTo>
                    <a:pt x="0"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7" name="Google Shape;1888;p58">
              <a:extLst>
                <a:ext uri="{FF2B5EF4-FFF2-40B4-BE49-F238E27FC236}">
                  <a16:creationId xmlns:a16="http://schemas.microsoft.com/office/drawing/2014/main" id="{4C27CA01-B56A-47E6-ADFC-75A5B8CF5E8E}"/>
                </a:ext>
              </a:extLst>
            </p:cNvPr>
            <p:cNvSpPr/>
            <p:nvPr/>
          </p:nvSpPr>
          <p:spPr>
            <a:xfrm>
              <a:off x="6639744" y="2767382"/>
              <a:ext cx="74366" cy="164945"/>
            </a:xfrm>
            <a:custGeom>
              <a:avLst/>
              <a:gdLst/>
              <a:ahLst/>
              <a:cxnLst/>
              <a:rect l="l" t="t" r="r" b="b"/>
              <a:pathLst>
                <a:path w="555" h="1231" extrusionOk="0">
                  <a:moveTo>
                    <a:pt x="1" y="0"/>
                  </a:moveTo>
                  <a:lnTo>
                    <a:pt x="1" y="1231"/>
                  </a:lnTo>
                  <a:lnTo>
                    <a:pt x="554" y="1231"/>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8" name="Google Shape;1889;p58">
              <a:extLst>
                <a:ext uri="{FF2B5EF4-FFF2-40B4-BE49-F238E27FC236}">
                  <a16:creationId xmlns:a16="http://schemas.microsoft.com/office/drawing/2014/main" id="{49F35521-12DF-4960-BAF0-E339FE2E705F}"/>
                </a:ext>
              </a:extLst>
            </p:cNvPr>
            <p:cNvSpPr/>
            <p:nvPr/>
          </p:nvSpPr>
          <p:spPr>
            <a:xfrm>
              <a:off x="6101360" y="2767382"/>
              <a:ext cx="74232" cy="164945"/>
            </a:xfrm>
            <a:custGeom>
              <a:avLst/>
              <a:gdLst/>
              <a:ahLst/>
              <a:cxnLst/>
              <a:rect l="l" t="t" r="r" b="b"/>
              <a:pathLst>
                <a:path w="554" h="1231" extrusionOk="0">
                  <a:moveTo>
                    <a:pt x="0" y="0"/>
                  </a:moveTo>
                  <a:lnTo>
                    <a:pt x="0" y="1231"/>
                  </a:lnTo>
                  <a:lnTo>
                    <a:pt x="554" y="123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1890;p58">
              <a:extLst>
                <a:ext uri="{FF2B5EF4-FFF2-40B4-BE49-F238E27FC236}">
                  <a16:creationId xmlns:a16="http://schemas.microsoft.com/office/drawing/2014/main" id="{DDFE6030-A1D5-47B8-B599-07D99E6E190F}"/>
                </a:ext>
              </a:extLst>
            </p:cNvPr>
            <p:cNvSpPr/>
            <p:nvPr/>
          </p:nvSpPr>
          <p:spPr>
            <a:xfrm>
              <a:off x="5822521" y="2569608"/>
              <a:ext cx="1074218" cy="197907"/>
            </a:xfrm>
            <a:custGeom>
              <a:avLst/>
              <a:gdLst/>
              <a:ahLst/>
              <a:cxnLst/>
              <a:rect l="l" t="t" r="r" b="b"/>
              <a:pathLst>
                <a:path w="8017" h="1477" extrusionOk="0">
                  <a:moveTo>
                    <a:pt x="277" y="0"/>
                  </a:moveTo>
                  <a:cubicBezTo>
                    <a:pt x="123" y="0"/>
                    <a:pt x="0" y="123"/>
                    <a:pt x="0" y="277"/>
                  </a:cubicBezTo>
                  <a:lnTo>
                    <a:pt x="0" y="1200"/>
                  </a:lnTo>
                  <a:cubicBezTo>
                    <a:pt x="0" y="1353"/>
                    <a:pt x="123" y="1476"/>
                    <a:pt x="277" y="1476"/>
                  </a:cubicBezTo>
                  <a:lnTo>
                    <a:pt x="7740" y="1476"/>
                  </a:lnTo>
                  <a:cubicBezTo>
                    <a:pt x="7894" y="1476"/>
                    <a:pt x="8017" y="1353"/>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0" name="Google Shape;1891;p58">
              <a:extLst>
                <a:ext uri="{FF2B5EF4-FFF2-40B4-BE49-F238E27FC236}">
                  <a16:creationId xmlns:a16="http://schemas.microsoft.com/office/drawing/2014/main" id="{8F507F49-6664-4246-9EA3-0337C5F57C5C}"/>
                </a:ext>
              </a:extLst>
            </p:cNvPr>
            <p:cNvSpPr/>
            <p:nvPr/>
          </p:nvSpPr>
          <p:spPr>
            <a:xfrm>
              <a:off x="6670026" y="2569608"/>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1" name="Google Shape;1892;p58">
              <a:extLst>
                <a:ext uri="{FF2B5EF4-FFF2-40B4-BE49-F238E27FC236}">
                  <a16:creationId xmlns:a16="http://schemas.microsoft.com/office/drawing/2014/main" id="{0EED813B-BFCA-4F26-A6EF-0B8A2A783975}"/>
                </a:ext>
              </a:extLst>
            </p:cNvPr>
            <p:cNvSpPr/>
            <p:nvPr/>
          </p:nvSpPr>
          <p:spPr>
            <a:xfrm>
              <a:off x="6518882" y="2569608"/>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1893;p58">
              <a:extLst>
                <a:ext uri="{FF2B5EF4-FFF2-40B4-BE49-F238E27FC236}">
                  <a16:creationId xmlns:a16="http://schemas.microsoft.com/office/drawing/2014/main" id="{8989A7AF-3A35-4596-A3FA-97983303EA1E}"/>
                </a:ext>
              </a:extLst>
            </p:cNvPr>
            <p:cNvSpPr/>
            <p:nvPr/>
          </p:nvSpPr>
          <p:spPr>
            <a:xfrm>
              <a:off x="5980499" y="2569608"/>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1894;p58">
              <a:extLst>
                <a:ext uri="{FF2B5EF4-FFF2-40B4-BE49-F238E27FC236}">
                  <a16:creationId xmlns:a16="http://schemas.microsoft.com/office/drawing/2014/main" id="{9BB4BEEF-7A0B-4980-9DA0-0126E48537EA}"/>
                </a:ext>
              </a:extLst>
            </p:cNvPr>
            <p:cNvSpPr/>
            <p:nvPr/>
          </p:nvSpPr>
          <p:spPr>
            <a:xfrm>
              <a:off x="5822521" y="2569608"/>
              <a:ext cx="1038576" cy="164945"/>
            </a:xfrm>
            <a:custGeom>
              <a:avLst/>
              <a:gdLst/>
              <a:ahLst/>
              <a:cxnLst/>
              <a:rect l="l" t="t" r="r" b="b"/>
              <a:pathLst>
                <a:path w="7751" h="1231" extrusionOk="0">
                  <a:moveTo>
                    <a:pt x="277" y="0"/>
                  </a:moveTo>
                  <a:lnTo>
                    <a:pt x="7750" y="0"/>
                  </a:lnTo>
                  <a:cubicBezTo>
                    <a:pt x="7750" y="11"/>
                    <a:pt x="7750" y="21"/>
                    <a:pt x="7750" y="31"/>
                  </a:cubicBezTo>
                  <a:lnTo>
                    <a:pt x="7750" y="954"/>
                  </a:lnTo>
                  <a:cubicBezTo>
                    <a:pt x="7750" y="1107"/>
                    <a:pt x="7627" y="1230"/>
                    <a:pt x="7473" y="1230"/>
                  </a:cubicBezTo>
                  <a:lnTo>
                    <a:pt x="0" y="1230"/>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1895;p58">
              <a:extLst>
                <a:ext uri="{FF2B5EF4-FFF2-40B4-BE49-F238E27FC236}">
                  <a16:creationId xmlns:a16="http://schemas.microsoft.com/office/drawing/2014/main" id="{53E76F99-7836-4C0A-83DA-99DEF372FD22}"/>
                </a:ext>
              </a:extLst>
            </p:cNvPr>
            <p:cNvSpPr/>
            <p:nvPr/>
          </p:nvSpPr>
          <p:spPr>
            <a:xfrm>
              <a:off x="6670026" y="2569608"/>
              <a:ext cx="72892" cy="164945"/>
            </a:xfrm>
            <a:custGeom>
              <a:avLst/>
              <a:gdLst/>
              <a:ahLst/>
              <a:cxnLst/>
              <a:rect l="l" t="t" r="r" b="b"/>
              <a:pathLst>
                <a:path w="544" h="1231" extrusionOk="0">
                  <a:moveTo>
                    <a:pt x="0" y="0"/>
                  </a:moveTo>
                  <a:lnTo>
                    <a:pt x="0"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1896;p58">
              <a:extLst>
                <a:ext uri="{FF2B5EF4-FFF2-40B4-BE49-F238E27FC236}">
                  <a16:creationId xmlns:a16="http://schemas.microsoft.com/office/drawing/2014/main" id="{B1CFCC2A-01DA-44CE-A03C-A54548DCAA8F}"/>
                </a:ext>
              </a:extLst>
            </p:cNvPr>
            <p:cNvSpPr/>
            <p:nvPr/>
          </p:nvSpPr>
          <p:spPr>
            <a:xfrm>
              <a:off x="6518882" y="2569608"/>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1897;p58">
              <a:extLst>
                <a:ext uri="{FF2B5EF4-FFF2-40B4-BE49-F238E27FC236}">
                  <a16:creationId xmlns:a16="http://schemas.microsoft.com/office/drawing/2014/main" id="{3BCCA5A5-DDBC-49CF-A8D0-F005111EC834}"/>
                </a:ext>
              </a:extLst>
            </p:cNvPr>
            <p:cNvSpPr/>
            <p:nvPr/>
          </p:nvSpPr>
          <p:spPr>
            <a:xfrm>
              <a:off x="5980499" y="2569608"/>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1898;p58">
              <a:extLst>
                <a:ext uri="{FF2B5EF4-FFF2-40B4-BE49-F238E27FC236}">
                  <a16:creationId xmlns:a16="http://schemas.microsoft.com/office/drawing/2014/main" id="{B23E78F4-B815-4935-8845-B746E00BDF66}"/>
                </a:ext>
              </a:extLst>
            </p:cNvPr>
            <p:cNvSpPr/>
            <p:nvPr/>
          </p:nvSpPr>
          <p:spPr>
            <a:xfrm>
              <a:off x="5822521" y="2371699"/>
              <a:ext cx="1074218" cy="198041"/>
            </a:xfrm>
            <a:custGeom>
              <a:avLst/>
              <a:gdLst/>
              <a:ahLst/>
              <a:cxnLst/>
              <a:rect l="l" t="t" r="r" b="b"/>
              <a:pathLst>
                <a:path w="8017" h="1478" extrusionOk="0">
                  <a:moveTo>
                    <a:pt x="260" y="1"/>
                  </a:moveTo>
                  <a:cubicBezTo>
                    <a:pt x="114" y="1"/>
                    <a:pt x="0" y="130"/>
                    <a:pt x="0" y="278"/>
                  </a:cubicBezTo>
                  <a:lnTo>
                    <a:pt x="0" y="1200"/>
                  </a:lnTo>
                  <a:cubicBezTo>
                    <a:pt x="0" y="1344"/>
                    <a:pt x="123" y="1467"/>
                    <a:pt x="277" y="1477"/>
                  </a:cubicBezTo>
                  <a:lnTo>
                    <a:pt x="7740" y="1477"/>
                  </a:lnTo>
                  <a:cubicBezTo>
                    <a:pt x="7894" y="1477"/>
                    <a:pt x="8017" y="1344"/>
                    <a:pt x="8017" y="1200"/>
                  </a:cubicBezTo>
                  <a:lnTo>
                    <a:pt x="8017" y="268"/>
                  </a:lnTo>
                  <a:cubicBezTo>
                    <a:pt x="8017" y="124"/>
                    <a:pt x="7894" y="1"/>
                    <a:pt x="7740" y="1"/>
                  </a:cubicBezTo>
                  <a:lnTo>
                    <a:pt x="277" y="1"/>
                  </a:lnTo>
                  <a:cubicBezTo>
                    <a:pt x="271" y="1"/>
                    <a:pt x="266" y="1"/>
                    <a:pt x="26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1899;p58">
              <a:extLst>
                <a:ext uri="{FF2B5EF4-FFF2-40B4-BE49-F238E27FC236}">
                  <a16:creationId xmlns:a16="http://schemas.microsoft.com/office/drawing/2014/main" id="{4811DD6D-0766-4445-9C65-9032803A2DDA}"/>
                </a:ext>
              </a:extLst>
            </p:cNvPr>
            <p:cNvSpPr/>
            <p:nvPr/>
          </p:nvSpPr>
          <p:spPr>
            <a:xfrm>
              <a:off x="6670026" y="2371833"/>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9" name="Google Shape;1900;p58">
              <a:extLst>
                <a:ext uri="{FF2B5EF4-FFF2-40B4-BE49-F238E27FC236}">
                  <a16:creationId xmlns:a16="http://schemas.microsoft.com/office/drawing/2014/main" id="{626C2C8E-20D8-4714-AB99-76BFC1BA45F0}"/>
                </a:ext>
              </a:extLst>
            </p:cNvPr>
            <p:cNvSpPr/>
            <p:nvPr/>
          </p:nvSpPr>
          <p:spPr>
            <a:xfrm>
              <a:off x="6518882" y="2371833"/>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1901;p58">
              <a:extLst>
                <a:ext uri="{FF2B5EF4-FFF2-40B4-BE49-F238E27FC236}">
                  <a16:creationId xmlns:a16="http://schemas.microsoft.com/office/drawing/2014/main" id="{96600931-31AA-4E0F-A6F3-C7B21B7E9505}"/>
                </a:ext>
              </a:extLst>
            </p:cNvPr>
            <p:cNvSpPr/>
            <p:nvPr/>
          </p:nvSpPr>
          <p:spPr>
            <a:xfrm>
              <a:off x="5980499" y="2371833"/>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1902;p58">
              <a:extLst>
                <a:ext uri="{FF2B5EF4-FFF2-40B4-BE49-F238E27FC236}">
                  <a16:creationId xmlns:a16="http://schemas.microsoft.com/office/drawing/2014/main" id="{96CB564B-E7BE-4A48-93D4-0C3697BCFC6F}"/>
                </a:ext>
              </a:extLst>
            </p:cNvPr>
            <p:cNvSpPr/>
            <p:nvPr/>
          </p:nvSpPr>
          <p:spPr>
            <a:xfrm>
              <a:off x="5822521" y="2371833"/>
              <a:ext cx="1038576" cy="164945"/>
            </a:xfrm>
            <a:custGeom>
              <a:avLst/>
              <a:gdLst/>
              <a:ahLst/>
              <a:cxnLst/>
              <a:rect l="l" t="t" r="r" b="b"/>
              <a:pathLst>
                <a:path w="7751" h="1231" extrusionOk="0">
                  <a:moveTo>
                    <a:pt x="277" y="0"/>
                  </a:moveTo>
                  <a:lnTo>
                    <a:pt x="7750" y="0"/>
                  </a:lnTo>
                  <a:cubicBezTo>
                    <a:pt x="7750" y="0"/>
                    <a:pt x="7750" y="10"/>
                    <a:pt x="7750" y="21"/>
                  </a:cubicBezTo>
                  <a:lnTo>
                    <a:pt x="7750" y="953"/>
                  </a:lnTo>
                  <a:cubicBezTo>
                    <a:pt x="7750" y="1107"/>
                    <a:pt x="7627" y="1230"/>
                    <a:pt x="7473" y="1230"/>
                  </a:cubicBezTo>
                  <a:lnTo>
                    <a:pt x="0" y="1230"/>
                  </a:lnTo>
                  <a:cubicBezTo>
                    <a:pt x="0" y="1220"/>
                    <a:pt x="0" y="1210"/>
                    <a:pt x="0" y="1199"/>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2" name="Google Shape;1903;p58">
              <a:extLst>
                <a:ext uri="{FF2B5EF4-FFF2-40B4-BE49-F238E27FC236}">
                  <a16:creationId xmlns:a16="http://schemas.microsoft.com/office/drawing/2014/main" id="{8101E3F2-C38A-4A60-AFE0-360CCC0C5B75}"/>
                </a:ext>
              </a:extLst>
            </p:cNvPr>
            <p:cNvSpPr/>
            <p:nvPr/>
          </p:nvSpPr>
          <p:spPr>
            <a:xfrm>
              <a:off x="6670026" y="2371833"/>
              <a:ext cx="72892" cy="164945"/>
            </a:xfrm>
            <a:custGeom>
              <a:avLst/>
              <a:gdLst/>
              <a:ahLst/>
              <a:cxnLst/>
              <a:rect l="l" t="t" r="r" b="b"/>
              <a:pathLst>
                <a:path w="544" h="1231" extrusionOk="0">
                  <a:moveTo>
                    <a:pt x="0" y="0"/>
                  </a:moveTo>
                  <a:lnTo>
                    <a:pt x="0"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1904;p58">
              <a:extLst>
                <a:ext uri="{FF2B5EF4-FFF2-40B4-BE49-F238E27FC236}">
                  <a16:creationId xmlns:a16="http://schemas.microsoft.com/office/drawing/2014/main" id="{5ED21435-4C04-4D0D-9820-9DE131DF041C}"/>
                </a:ext>
              </a:extLst>
            </p:cNvPr>
            <p:cNvSpPr/>
            <p:nvPr/>
          </p:nvSpPr>
          <p:spPr>
            <a:xfrm>
              <a:off x="6518882" y="2371833"/>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4" name="Google Shape;1905;p58">
              <a:extLst>
                <a:ext uri="{FF2B5EF4-FFF2-40B4-BE49-F238E27FC236}">
                  <a16:creationId xmlns:a16="http://schemas.microsoft.com/office/drawing/2014/main" id="{1B249566-E44E-47C0-AF4D-C00541BFB304}"/>
                </a:ext>
              </a:extLst>
            </p:cNvPr>
            <p:cNvSpPr/>
            <p:nvPr/>
          </p:nvSpPr>
          <p:spPr>
            <a:xfrm>
              <a:off x="5980499" y="2371833"/>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1906;p58">
              <a:extLst>
                <a:ext uri="{FF2B5EF4-FFF2-40B4-BE49-F238E27FC236}">
                  <a16:creationId xmlns:a16="http://schemas.microsoft.com/office/drawing/2014/main" id="{CC3C443C-FFFA-422A-9817-DA345291A6B6}"/>
                </a:ext>
              </a:extLst>
            </p:cNvPr>
            <p:cNvSpPr/>
            <p:nvPr/>
          </p:nvSpPr>
          <p:spPr>
            <a:xfrm>
              <a:off x="5752443" y="2172584"/>
              <a:ext cx="1074218" cy="199381"/>
            </a:xfrm>
            <a:custGeom>
              <a:avLst/>
              <a:gdLst/>
              <a:ahLst/>
              <a:cxnLst/>
              <a:rect l="l" t="t" r="r" b="b"/>
              <a:pathLst>
                <a:path w="8017" h="1488" extrusionOk="0">
                  <a:moveTo>
                    <a:pt x="277" y="1"/>
                  </a:moveTo>
                  <a:cubicBezTo>
                    <a:pt x="123" y="1"/>
                    <a:pt x="0" y="124"/>
                    <a:pt x="0" y="277"/>
                  </a:cubicBezTo>
                  <a:lnTo>
                    <a:pt x="0" y="1210"/>
                  </a:lnTo>
                  <a:cubicBezTo>
                    <a:pt x="0" y="1354"/>
                    <a:pt x="123" y="1477"/>
                    <a:pt x="277" y="1487"/>
                  </a:cubicBezTo>
                  <a:lnTo>
                    <a:pt x="7740" y="1487"/>
                  </a:lnTo>
                  <a:cubicBezTo>
                    <a:pt x="7894" y="1487"/>
                    <a:pt x="8017" y="1354"/>
                    <a:pt x="8017" y="1210"/>
                  </a:cubicBezTo>
                  <a:lnTo>
                    <a:pt x="8017" y="277"/>
                  </a:lnTo>
                  <a:cubicBezTo>
                    <a:pt x="8017" y="124"/>
                    <a:pt x="7894" y="1"/>
                    <a:pt x="774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1907;p58">
              <a:extLst>
                <a:ext uri="{FF2B5EF4-FFF2-40B4-BE49-F238E27FC236}">
                  <a16:creationId xmlns:a16="http://schemas.microsoft.com/office/drawing/2014/main" id="{31100C06-3B9C-4304-BFAE-D9F5CBA02CFF}"/>
                </a:ext>
              </a:extLst>
            </p:cNvPr>
            <p:cNvSpPr/>
            <p:nvPr/>
          </p:nvSpPr>
          <p:spPr>
            <a:xfrm>
              <a:off x="6599948" y="2172584"/>
              <a:ext cx="72892" cy="197907"/>
            </a:xfrm>
            <a:custGeom>
              <a:avLst/>
              <a:gdLst/>
              <a:ahLst/>
              <a:cxnLst/>
              <a:rect l="l" t="t" r="r" b="b"/>
              <a:pathLst>
                <a:path w="544" h="1477" extrusionOk="0">
                  <a:moveTo>
                    <a:pt x="0" y="1"/>
                  </a:moveTo>
                  <a:lnTo>
                    <a:pt x="0" y="1477"/>
                  </a:lnTo>
                  <a:lnTo>
                    <a:pt x="544" y="147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1908;p58">
              <a:extLst>
                <a:ext uri="{FF2B5EF4-FFF2-40B4-BE49-F238E27FC236}">
                  <a16:creationId xmlns:a16="http://schemas.microsoft.com/office/drawing/2014/main" id="{5D697C9A-0A5B-4C81-B0C6-C404B72D1AF5}"/>
                </a:ext>
              </a:extLst>
            </p:cNvPr>
            <p:cNvSpPr/>
            <p:nvPr/>
          </p:nvSpPr>
          <p:spPr>
            <a:xfrm>
              <a:off x="6448804" y="2172584"/>
              <a:ext cx="74366" cy="197907"/>
            </a:xfrm>
            <a:custGeom>
              <a:avLst/>
              <a:gdLst/>
              <a:ahLst/>
              <a:cxnLst/>
              <a:rect l="l" t="t" r="r" b="b"/>
              <a:pathLst>
                <a:path w="555" h="1477" extrusionOk="0">
                  <a:moveTo>
                    <a:pt x="1" y="1"/>
                  </a:moveTo>
                  <a:lnTo>
                    <a:pt x="1" y="1477"/>
                  </a:lnTo>
                  <a:lnTo>
                    <a:pt x="554" y="1477"/>
                  </a:lnTo>
                  <a:lnTo>
                    <a:pt x="55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1909;p58">
              <a:extLst>
                <a:ext uri="{FF2B5EF4-FFF2-40B4-BE49-F238E27FC236}">
                  <a16:creationId xmlns:a16="http://schemas.microsoft.com/office/drawing/2014/main" id="{B26F6EF7-AF3F-421F-B5E4-3AB721D1DE75}"/>
                </a:ext>
              </a:extLst>
            </p:cNvPr>
            <p:cNvSpPr/>
            <p:nvPr/>
          </p:nvSpPr>
          <p:spPr>
            <a:xfrm>
              <a:off x="5910420" y="2172584"/>
              <a:ext cx="74232" cy="197907"/>
            </a:xfrm>
            <a:custGeom>
              <a:avLst/>
              <a:gdLst/>
              <a:ahLst/>
              <a:cxnLst/>
              <a:rect l="l" t="t" r="r" b="b"/>
              <a:pathLst>
                <a:path w="554" h="1477" extrusionOk="0">
                  <a:moveTo>
                    <a:pt x="0" y="1"/>
                  </a:moveTo>
                  <a:lnTo>
                    <a:pt x="0" y="1477"/>
                  </a:lnTo>
                  <a:lnTo>
                    <a:pt x="554" y="1477"/>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1910;p58">
              <a:extLst>
                <a:ext uri="{FF2B5EF4-FFF2-40B4-BE49-F238E27FC236}">
                  <a16:creationId xmlns:a16="http://schemas.microsoft.com/office/drawing/2014/main" id="{A17D2E09-C039-4994-93D6-F3658DD5E842}"/>
                </a:ext>
              </a:extLst>
            </p:cNvPr>
            <p:cNvSpPr/>
            <p:nvPr/>
          </p:nvSpPr>
          <p:spPr>
            <a:xfrm>
              <a:off x="5752443" y="2172584"/>
              <a:ext cx="1038576" cy="166419"/>
            </a:xfrm>
            <a:custGeom>
              <a:avLst/>
              <a:gdLst/>
              <a:ahLst/>
              <a:cxnLst/>
              <a:rect l="l" t="t" r="r" b="b"/>
              <a:pathLst>
                <a:path w="7751" h="1242" extrusionOk="0">
                  <a:moveTo>
                    <a:pt x="277" y="1"/>
                  </a:moveTo>
                  <a:lnTo>
                    <a:pt x="7750" y="1"/>
                  </a:lnTo>
                  <a:cubicBezTo>
                    <a:pt x="7750" y="11"/>
                    <a:pt x="7750" y="21"/>
                    <a:pt x="7750" y="31"/>
                  </a:cubicBezTo>
                  <a:lnTo>
                    <a:pt x="7750" y="964"/>
                  </a:lnTo>
                  <a:cubicBezTo>
                    <a:pt x="7750" y="1108"/>
                    <a:pt x="7627" y="1231"/>
                    <a:pt x="7474" y="1241"/>
                  </a:cubicBezTo>
                  <a:lnTo>
                    <a:pt x="0" y="1241"/>
                  </a:lnTo>
                  <a:cubicBezTo>
                    <a:pt x="0" y="1231"/>
                    <a:pt x="0" y="1221"/>
                    <a:pt x="0" y="1210"/>
                  </a:cubicBezTo>
                  <a:lnTo>
                    <a:pt x="0" y="277"/>
                  </a:lnTo>
                  <a:cubicBezTo>
                    <a:pt x="0" y="124"/>
                    <a:pt x="123" y="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1911;p58">
              <a:extLst>
                <a:ext uri="{FF2B5EF4-FFF2-40B4-BE49-F238E27FC236}">
                  <a16:creationId xmlns:a16="http://schemas.microsoft.com/office/drawing/2014/main" id="{93AB9A92-EAFF-43FE-9739-7A999F23F9C0}"/>
                </a:ext>
              </a:extLst>
            </p:cNvPr>
            <p:cNvSpPr/>
            <p:nvPr/>
          </p:nvSpPr>
          <p:spPr>
            <a:xfrm>
              <a:off x="6599948" y="2172584"/>
              <a:ext cx="72892" cy="164945"/>
            </a:xfrm>
            <a:custGeom>
              <a:avLst/>
              <a:gdLst/>
              <a:ahLst/>
              <a:cxnLst/>
              <a:rect l="l" t="t" r="r" b="b"/>
              <a:pathLst>
                <a:path w="544" h="1231" extrusionOk="0">
                  <a:moveTo>
                    <a:pt x="0" y="1"/>
                  </a:moveTo>
                  <a:lnTo>
                    <a:pt x="0" y="1231"/>
                  </a:lnTo>
                  <a:lnTo>
                    <a:pt x="544" y="1231"/>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1912;p58">
              <a:extLst>
                <a:ext uri="{FF2B5EF4-FFF2-40B4-BE49-F238E27FC236}">
                  <a16:creationId xmlns:a16="http://schemas.microsoft.com/office/drawing/2014/main" id="{A682A87B-7FCB-4E03-A1A2-2C5893267F5C}"/>
                </a:ext>
              </a:extLst>
            </p:cNvPr>
            <p:cNvSpPr/>
            <p:nvPr/>
          </p:nvSpPr>
          <p:spPr>
            <a:xfrm>
              <a:off x="6448804" y="2172584"/>
              <a:ext cx="74366" cy="164945"/>
            </a:xfrm>
            <a:custGeom>
              <a:avLst/>
              <a:gdLst/>
              <a:ahLst/>
              <a:cxnLst/>
              <a:rect l="l" t="t" r="r" b="b"/>
              <a:pathLst>
                <a:path w="555" h="1231" extrusionOk="0">
                  <a:moveTo>
                    <a:pt x="1" y="1"/>
                  </a:moveTo>
                  <a:lnTo>
                    <a:pt x="1" y="1231"/>
                  </a:lnTo>
                  <a:lnTo>
                    <a:pt x="554" y="1231"/>
                  </a:lnTo>
                  <a:lnTo>
                    <a:pt x="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2" name="Google Shape;1913;p58">
              <a:extLst>
                <a:ext uri="{FF2B5EF4-FFF2-40B4-BE49-F238E27FC236}">
                  <a16:creationId xmlns:a16="http://schemas.microsoft.com/office/drawing/2014/main" id="{2077E23E-FA7A-4A53-B83F-1F5FFED441A2}"/>
                </a:ext>
              </a:extLst>
            </p:cNvPr>
            <p:cNvSpPr/>
            <p:nvPr/>
          </p:nvSpPr>
          <p:spPr>
            <a:xfrm>
              <a:off x="5910420" y="2172584"/>
              <a:ext cx="74232" cy="164945"/>
            </a:xfrm>
            <a:custGeom>
              <a:avLst/>
              <a:gdLst/>
              <a:ahLst/>
              <a:cxnLst/>
              <a:rect l="l" t="t" r="r" b="b"/>
              <a:pathLst>
                <a:path w="554" h="1231" extrusionOk="0">
                  <a:moveTo>
                    <a:pt x="0" y="1"/>
                  </a:moveTo>
                  <a:lnTo>
                    <a:pt x="0" y="1231"/>
                  </a:lnTo>
                  <a:lnTo>
                    <a:pt x="554" y="1231"/>
                  </a:lnTo>
                  <a:lnTo>
                    <a:pt x="55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3" name="Google Shape;1914;p58">
              <a:extLst>
                <a:ext uri="{FF2B5EF4-FFF2-40B4-BE49-F238E27FC236}">
                  <a16:creationId xmlns:a16="http://schemas.microsoft.com/office/drawing/2014/main" id="{4239BB6B-0222-4B9F-A06E-EAF44B1B2F35}"/>
                </a:ext>
              </a:extLst>
            </p:cNvPr>
            <p:cNvSpPr/>
            <p:nvPr/>
          </p:nvSpPr>
          <p:spPr>
            <a:xfrm>
              <a:off x="5822521" y="1974810"/>
              <a:ext cx="1074218" cy="197907"/>
            </a:xfrm>
            <a:custGeom>
              <a:avLst/>
              <a:gdLst/>
              <a:ahLst/>
              <a:cxnLst/>
              <a:rect l="l" t="t" r="r" b="b"/>
              <a:pathLst>
                <a:path w="8017" h="1477" extrusionOk="0">
                  <a:moveTo>
                    <a:pt x="277" y="0"/>
                  </a:moveTo>
                  <a:cubicBezTo>
                    <a:pt x="123" y="0"/>
                    <a:pt x="0" y="123"/>
                    <a:pt x="0" y="277"/>
                  </a:cubicBezTo>
                  <a:lnTo>
                    <a:pt x="0" y="1200"/>
                  </a:lnTo>
                  <a:cubicBezTo>
                    <a:pt x="0" y="1354"/>
                    <a:pt x="123" y="1477"/>
                    <a:pt x="277" y="1477"/>
                  </a:cubicBezTo>
                  <a:lnTo>
                    <a:pt x="7740" y="1477"/>
                  </a:lnTo>
                  <a:cubicBezTo>
                    <a:pt x="7894" y="1477"/>
                    <a:pt x="8017" y="1354"/>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4" name="Google Shape;1915;p58">
              <a:extLst>
                <a:ext uri="{FF2B5EF4-FFF2-40B4-BE49-F238E27FC236}">
                  <a16:creationId xmlns:a16="http://schemas.microsoft.com/office/drawing/2014/main" id="{E3F1DCBC-A972-40A2-A219-887B864116EA}"/>
                </a:ext>
              </a:extLst>
            </p:cNvPr>
            <p:cNvSpPr/>
            <p:nvPr/>
          </p:nvSpPr>
          <p:spPr>
            <a:xfrm>
              <a:off x="6670026" y="1974810"/>
              <a:ext cx="72892" cy="197907"/>
            </a:xfrm>
            <a:custGeom>
              <a:avLst/>
              <a:gdLst/>
              <a:ahLst/>
              <a:cxnLst/>
              <a:rect l="l" t="t" r="r" b="b"/>
              <a:pathLst>
                <a:path w="544" h="1477" extrusionOk="0">
                  <a:moveTo>
                    <a:pt x="0" y="0"/>
                  </a:moveTo>
                  <a:lnTo>
                    <a:pt x="0"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5" name="Google Shape;1916;p58">
              <a:extLst>
                <a:ext uri="{FF2B5EF4-FFF2-40B4-BE49-F238E27FC236}">
                  <a16:creationId xmlns:a16="http://schemas.microsoft.com/office/drawing/2014/main" id="{D96CF72B-C19A-48FF-BBB1-C0A82AAE93CE}"/>
                </a:ext>
              </a:extLst>
            </p:cNvPr>
            <p:cNvSpPr/>
            <p:nvPr/>
          </p:nvSpPr>
          <p:spPr>
            <a:xfrm>
              <a:off x="6518882" y="1974810"/>
              <a:ext cx="72892" cy="197907"/>
            </a:xfrm>
            <a:custGeom>
              <a:avLst/>
              <a:gdLst/>
              <a:ahLst/>
              <a:cxnLst/>
              <a:rect l="l" t="t" r="r" b="b"/>
              <a:pathLst>
                <a:path w="544" h="1477" extrusionOk="0">
                  <a:moveTo>
                    <a:pt x="1" y="0"/>
                  </a:moveTo>
                  <a:lnTo>
                    <a:pt x="1"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6" name="Google Shape;1917;p58">
              <a:extLst>
                <a:ext uri="{FF2B5EF4-FFF2-40B4-BE49-F238E27FC236}">
                  <a16:creationId xmlns:a16="http://schemas.microsoft.com/office/drawing/2014/main" id="{3A88F635-150C-4E62-B860-4FD9A7C771A4}"/>
                </a:ext>
              </a:extLst>
            </p:cNvPr>
            <p:cNvSpPr/>
            <p:nvPr/>
          </p:nvSpPr>
          <p:spPr>
            <a:xfrm>
              <a:off x="5980499" y="1974810"/>
              <a:ext cx="74232" cy="197907"/>
            </a:xfrm>
            <a:custGeom>
              <a:avLst/>
              <a:gdLst/>
              <a:ahLst/>
              <a:cxnLst/>
              <a:rect l="l" t="t" r="r" b="b"/>
              <a:pathLst>
                <a:path w="554" h="1477" extrusionOk="0">
                  <a:moveTo>
                    <a:pt x="0" y="0"/>
                  </a:moveTo>
                  <a:lnTo>
                    <a:pt x="0" y="1477"/>
                  </a:lnTo>
                  <a:lnTo>
                    <a:pt x="554" y="147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7" name="Google Shape;1918;p58">
              <a:extLst>
                <a:ext uri="{FF2B5EF4-FFF2-40B4-BE49-F238E27FC236}">
                  <a16:creationId xmlns:a16="http://schemas.microsoft.com/office/drawing/2014/main" id="{71704057-81FC-47A6-8BC6-589C0B345346}"/>
                </a:ext>
              </a:extLst>
            </p:cNvPr>
            <p:cNvSpPr/>
            <p:nvPr/>
          </p:nvSpPr>
          <p:spPr>
            <a:xfrm>
              <a:off x="5822521" y="1974810"/>
              <a:ext cx="1038576" cy="164945"/>
            </a:xfrm>
            <a:custGeom>
              <a:avLst/>
              <a:gdLst/>
              <a:ahLst/>
              <a:cxnLst/>
              <a:rect l="l" t="t" r="r" b="b"/>
              <a:pathLst>
                <a:path w="7751" h="1231" extrusionOk="0">
                  <a:moveTo>
                    <a:pt x="277" y="0"/>
                  </a:moveTo>
                  <a:lnTo>
                    <a:pt x="7750" y="0"/>
                  </a:lnTo>
                  <a:cubicBezTo>
                    <a:pt x="7750" y="11"/>
                    <a:pt x="7750" y="21"/>
                    <a:pt x="7750" y="31"/>
                  </a:cubicBezTo>
                  <a:lnTo>
                    <a:pt x="7750" y="954"/>
                  </a:lnTo>
                  <a:cubicBezTo>
                    <a:pt x="7750" y="1108"/>
                    <a:pt x="7627" y="1231"/>
                    <a:pt x="7473" y="1231"/>
                  </a:cubicBezTo>
                  <a:lnTo>
                    <a:pt x="0" y="1231"/>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8" name="Google Shape;1919;p58">
              <a:extLst>
                <a:ext uri="{FF2B5EF4-FFF2-40B4-BE49-F238E27FC236}">
                  <a16:creationId xmlns:a16="http://schemas.microsoft.com/office/drawing/2014/main" id="{BA044740-2213-473F-A176-AEE454DF7589}"/>
                </a:ext>
              </a:extLst>
            </p:cNvPr>
            <p:cNvSpPr/>
            <p:nvPr/>
          </p:nvSpPr>
          <p:spPr>
            <a:xfrm>
              <a:off x="6670026" y="1974810"/>
              <a:ext cx="72892" cy="164945"/>
            </a:xfrm>
            <a:custGeom>
              <a:avLst/>
              <a:gdLst/>
              <a:ahLst/>
              <a:cxnLst/>
              <a:rect l="l" t="t" r="r" b="b"/>
              <a:pathLst>
                <a:path w="544" h="1231" extrusionOk="0">
                  <a:moveTo>
                    <a:pt x="0" y="0"/>
                  </a:moveTo>
                  <a:lnTo>
                    <a:pt x="0"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9" name="Google Shape;1920;p58">
              <a:extLst>
                <a:ext uri="{FF2B5EF4-FFF2-40B4-BE49-F238E27FC236}">
                  <a16:creationId xmlns:a16="http://schemas.microsoft.com/office/drawing/2014/main" id="{DBE597BA-46D7-4682-AB5E-53CEB0050ECD}"/>
                </a:ext>
              </a:extLst>
            </p:cNvPr>
            <p:cNvSpPr/>
            <p:nvPr/>
          </p:nvSpPr>
          <p:spPr>
            <a:xfrm>
              <a:off x="6518882" y="1974810"/>
              <a:ext cx="72892" cy="164945"/>
            </a:xfrm>
            <a:custGeom>
              <a:avLst/>
              <a:gdLst/>
              <a:ahLst/>
              <a:cxnLst/>
              <a:rect l="l" t="t" r="r" b="b"/>
              <a:pathLst>
                <a:path w="544" h="1231" extrusionOk="0">
                  <a:moveTo>
                    <a:pt x="1" y="0"/>
                  </a:moveTo>
                  <a:lnTo>
                    <a:pt x="1"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0" name="Google Shape;1921;p58">
              <a:extLst>
                <a:ext uri="{FF2B5EF4-FFF2-40B4-BE49-F238E27FC236}">
                  <a16:creationId xmlns:a16="http://schemas.microsoft.com/office/drawing/2014/main" id="{DDD61D62-E9AD-41D9-91F5-DC4E1A0173EF}"/>
                </a:ext>
              </a:extLst>
            </p:cNvPr>
            <p:cNvSpPr/>
            <p:nvPr/>
          </p:nvSpPr>
          <p:spPr>
            <a:xfrm>
              <a:off x="5980499" y="1974810"/>
              <a:ext cx="74232" cy="164945"/>
            </a:xfrm>
            <a:custGeom>
              <a:avLst/>
              <a:gdLst/>
              <a:ahLst/>
              <a:cxnLst/>
              <a:rect l="l" t="t" r="r" b="b"/>
              <a:pathLst>
                <a:path w="554" h="1231" extrusionOk="0">
                  <a:moveTo>
                    <a:pt x="0" y="0"/>
                  </a:moveTo>
                  <a:lnTo>
                    <a:pt x="0" y="1231"/>
                  </a:lnTo>
                  <a:lnTo>
                    <a:pt x="554" y="123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1" name="Google Shape;1922;p58">
              <a:extLst>
                <a:ext uri="{FF2B5EF4-FFF2-40B4-BE49-F238E27FC236}">
                  <a16:creationId xmlns:a16="http://schemas.microsoft.com/office/drawing/2014/main" id="{4355E9C3-E236-4BA5-80C4-860CAD1ECEF0}"/>
                </a:ext>
              </a:extLst>
            </p:cNvPr>
            <p:cNvSpPr/>
            <p:nvPr/>
          </p:nvSpPr>
          <p:spPr>
            <a:xfrm>
              <a:off x="7005142" y="4154752"/>
              <a:ext cx="1074352" cy="199247"/>
            </a:xfrm>
            <a:custGeom>
              <a:avLst/>
              <a:gdLst/>
              <a:ahLst/>
              <a:cxnLst/>
              <a:rect l="l" t="t" r="r" b="b"/>
              <a:pathLst>
                <a:path w="8018" h="1487" extrusionOk="0">
                  <a:moveTo>
                    <a:pt x="277" y="0"/>
                  </a:moveTo>
                  <a:cubicBezTo>
                    <a:pt x="124" y="0"/>
                    <a:pt x="1" y="123"/>
                    <a:pt x="1" y="277"/>
                  </a:cubicBezTo>
                  <a:lnTo>
                    <a:pt x="1" y="1210"/>
                  </a:lnTo>
                  <a:cubicBezTo>
                    <a:pt x="1" y="1364"/>
                    <a:pt x="124" y="1487"/>
                    <a:pt x="277" y="1487"/>
                  </a:cubicBezTo>
                  <a:lnTo>
                    <a:pt x="7740" y="1487"/>
                  </a:lnTo>
                  <a:cubicBezTo>
                    <a:pt x="7894" y="1487"/>
                    <a:pt x="8017" y="136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2" name="Google Shape;1923;p58">
              <a:extLst>
                <a:ext uri="{FF2B5EF4-FFF2-40B4-BE49-F238E27FC236}">
                  <a16:creationId xmlns:a16="http://schemas.microsoft.com/office/drawing/2014/main" id="{32169A23-6D37-4D87-B547-2C77E408B0AA}"/>
                </a:ext>
              </a:extLst>
            </p:cNvPr>
            <p:cNvSpPr/>
            <p:nvPr/>
          </p:nvSpPr>
          <p:spPr>
            <a:xfrm>
              <a:off x="7851307" y="4154752"/>
              <a:ext cx="74366" cy="199247"/>
            </a:xfrm>
            <a:custGeom>
              <a:avLst/>
              <a:gdLst/>
              <a:ahLst/>
              <a:cxnLst/>
              <a:rect l="l" t="t" r="r" b="b"/>
              <a:pathLst>
                <a:path w="555" h="1487" extrusionOk="0">
                  <a:moveTo>
                    <a:pt x="1" y="0"/>
                  </a:moveTo>
                  <a:lnTo>
                    <a:pt x="1" y="1487"/>
                  </a:lnTo>
                  <a:lnTo>
                    <a:pt x="554" y="1487"/>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3" name="Google Shape;1924;p58">
              <a:extLst>
                <a:ext uri="{FF2B5EF4-FFF2-40B4-BE49-F238E27FC236}">
                  <a16:creationId xmlns:a16="http://schemas.microsoft.com/office/drawing/2014/main" id="{B2D5AC03-DD28-466F-914D-6FCD10939CE3}"/>
                </a:ext>
              </a:extLst>
            </p:cNvPr>
            <p:cNvSpPr/>
            <p:nvPr/>
          </p:nvSpPr>
          <p:spPr>
            <a:xfrm>
              <a:off x="7701637" y="4154752"/>
              <a:ext cx="72892" cy="199247"/>
            </a:xfrm>
            <a:custGeom>
              <a:avLst/>
              <a:gdLst/>
              <a:ahLst/>
              <a:cxnLst/>
              <a:rect l="l" t="t" r="r" b="b"/>
              <a:pathLst>
                <a:path w="544" h="1487" extrusionOk="0">
                  <a:moveTo>
                    <a:pt x="0" y="0"/>
                  </a:moveTo>
                  <a:lnTo>
                    <a:pt x="0" y="1487"/>
                  </a:lnTo>
                  <a:lnTo>
                    <a:pt x="543" y="1487"/>
                  </a:lnTo>
                  <a:lnTo>
                    <a:pt x="543"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4" name="Google Shape;1925;p58">
              <a:extLst>
                <a:ext uri="{FF2B5EF4-FFF2-40B4-BE49-F238E27FC236}">
                  <a16:creationId xmlns:a16="http://schemas.microsoft.com/office/drawing/2014/main" id="{A117E6CC-9F0F-42B7-AEB4-C5AA7B34D29F}"/>
                </a:ext>
              </a:extLst>
            </p:cNvPr>
            <p:cNvSpPr/>
            <p:nvPr/>
          </p:nvSpPr>
          <p:spPr>
            <a:xfrm>
              <a:off x="7163120" y="4154752"/>
              <a:ext cx="72892" cy="199247"/>
            </a:xfrm>
            <a:custGeom>
              <a:avLst/>
              <a:gdLst/>
              <a:ahLst/>
              <a:cxnLst/>
              <a:rect l="l" t="t" r="r" b="b"/>
              <a:pathLst>
                <a:path w="544" h="1487" extrusionOk="0">
                  <a:moveTo>
                    <a:pt x="1" y="0"/>
                  </a:moveTo>
                  <a:lnTo>
                    <a:pt x="1" y="1487"/>
                  </a:lnTo>
                  <a:lnTo>
                    <a:pt x="544" y="1487"/>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5" name="Google Shape;1926;p58">
              <a:extLst>
                <a:ext uri="{FF2B5EF4-FFF2-40B4-BE49-F238E27FC236}">
                  <a16:creationId xmlns:a16="http://schemas.microsoft.com/office/drawing/2014/main" id="{0CEFCC08-8F67-4C48-8E22-F03F0EDF2FF6}"/>
                </a:ext>
              </a:extLst>
            </p:cNvPr>
            <p:cNvSpPr/>
            <p:nvPr/>
          </p:nvSpPr>
          <p:spPr>
            <a:xfrm>
              <a:off x="7005142" y="4154752"/>
              <a:ext cx="1038576" cy="166285"/>
            </a:xfrm>
            <a:custGeom>
              <a:avLst/>
              <a:gdLst/>
              <a:ahLst/>
              <a:cxnLst/>
              <a:rect l="l" t="t" r="r" b="b"/>
              <a:pathLst>
                <a:path w="7751" h="1241" extrusionOk="0">
                  <a:moveTo>
                    <a:pt x="277" y="0"/>
                  </a:moveTo>
                  <a:lnTo>
                    <a:pt x="7751" y="0"/>
                  </a:lnTo>
                  <a:cubicBezTo>
                    <a:pt x="7751" y="11"/>
                    <a:pt x="7751" y="21"/>
                    <a:pt x="7751" y="31"/>
                  </a:cubicBezTo>
                  <a:lnTo>
                    <a:pt x="7751" y="964"/>
                  </a:lnTo>
                  <a:cubicBezTo>
                    <a:pt x="7751" y="1108"/>
                    <a:pt x="7628" y="1231"/>
                    <a:pt x="7474" y="1241"/>
                  </a:cubicBezTo>
                  <a:lnTo>
                    <a:pt x="11" y="1241"/>
                  </a:lnTo>
                  <a:cubicBezTo>
                    <a:pt x="1" y="1231"/>
                    <a:pt x="1" y="1220"/>
                    <a:pt x="11" y="1210"/>
                  </a:cubicBezTo>
                  <a:lnTo>
                    <a:pt x="11" y="277"/>
                  </a:lnTo>
                  <a:cubicBezTo>
                    <a:pt x="11" y="134"/>
                    <a:pt x="124" y="11"/>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6" name="Google Shape;1927;p58">
              <a:extLst>
                <a:ext uri="{FF2B5EF4-FFF2-40B4-BE49-F238E27FC236}">
                  <a16:creationId xmlns:a16="http://schemas.microsoft.com/office/drawing/2014/main" id="{A78FFDE6-F1FD-44E2-AFB9-ED93A73F40A6}"/>
                </a:ext>
              </a:extLst>
            </p:cNvPr>
            <p:cNvSpPr/>
            <p:nvPr/>
          </p:nvSpPr>
          <p:spPr>
            <a:xfrm>
              <a:off x="7851307" y="4154752"/>
              <a:ext cx="74366" cy="166285"/>
            </a:xfrm>
            <a:custGeom>
              <a:avLst/>
              <a:gdLst/>
              <a:ahLst/>
              <a:cxnLst/>
              <a:rect l="l" t="t" r="r" b="b"/>
              <a:pathLst>
                <a:path w="555" h="1241" extrusionOk="0">
                  <a:moveTo>
                    <a:pt x="1" y="0"/>
                  </a:moveTo>
                  <a:lnTo>
                    <a:pt x="1" y="1241"/>
                  </a:lnTo>
                  <a:lnTo>
                    <a:pt x="554" y="1241"/>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1928;p58">
              <a:extLst>
                <a:ext uri="{FF2B5EF4-FFF2-40B4-BE49-F238E27FC236}">
                  <a16:creationId xmlns:a16="http://schemas.microsoft.com/office/drawing/2014/main" id="{CBA3996C-3CB1-42CF-9F05-B3968661B1B6}"/>
                </a:ext>
              </a:extLst>
            </p:cNvPr>
            <p:cNvSpPr/>
            <p:nvPr/>
          </p:nvSpPr>
          <p:spPr>
            <a:xfrm>
              <a:off x="7701637" y="4154752"/>
              <a:ext cx="72892" cy="166285"/>
            </a:xfrm>
            <a:custGeom>
              <a:avLst/>
              <a:gdLst/>
              <a:ahLst/>
              <a:cxnLst/>
              <a:rect l="l" t="t" r="r" b="b"/>
              <a:pathLst>
                <a:path w="544" h="1241" extrusionOk="0">
                  <a:moveTo>
                    <a:pt x="0" y="0"/>
                  </a:moveTo>
                  <a:lnTo>
                    <a:pt x="0" y="1241"/>
                  </a:lnTo>
                  <a:lnTo>
                    <a:pt x="543" y="1241"/>
                  </a:lnTo>
                  <a:lnTo>
                    <a:pt x="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1929;p58">
              <a:extLst>
                <a:ext uri="{FF2B5EF4-FFF2-40B4-BE49-F238E27FC236}">
                  <a16:creationId xmlns:a16="http://schemas.microsoft.com/office/drawing/2014/main" id="{4C6252CA-34C2-41E7-ADB5-385A4A5648EF}"/>
                </a:ext>
              </a:extLst>
            </p:cNvPr>
            <p:cNvSpPr/>
            <p:nvPr/>
          </p:nvSpPr>
          <p:spPr>
            <a:xfrm>
              <a:off x="7163120" y="4154752"/>
              <a:ext cx="72892" cy="166285"/>
            </a:xfrm>
            <a:custGeom>
              <a:avLst/>
              <a:gdLst/>
              <a:ahLst/>
              <a:cxnLst/>
              <a:rect l="l" t="t" r="r" b="b"/>
              <a:pathLst>
                <a:path w="544" h="1241" extrusionOk="0">
                  <a:moveTo>
                    <a:pt x="1" y="0"/>
                  </a:moveTo>
                  <a:lnTo>
                    <a:pt x="1" y="1241"/>
                  </a:lnTo>
                  <a:lnTo>
                    <a:pt x="544" y="1241"/>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1930;p58">
              <a:extLst>
                <a:ext uri="{FF2B5EF4-FFF2-40B4-BE49-F238E27FC236}">
                  <a16:creationId xmlns:a16="http://schemas.microsoft.com/office/drawing/2014/main" id="{01ED34FB-E5F4-4D7F-95E7-1E65937B8559}"/>
                </a:ext>
              </a:extLst>
            </p:cNvPr>
            <p:cNvSpPr/>
            <p:nvPr/>
          </p:nvSpPr>
          <p:spPr>
            <a:xfrm>
              <a:off x="7060079" y="3956978"/>
              <a:ext cx="1075692" cy="197907"/>
            </a:xfrm>
            <a:custGeom>
              <a:avLst/>
              <a:gdLst/>
              <a:ahLst/>
              <a:cxnLst/>
              <a:rect l="l" t="t" r="r" b="b"/>
              <a:pathLst>
                <a:path w="8028" h="1477" extrusionOk="0">
                  <a:moveTo>
                    <a:pt x="277" y="0"/>
                  </a:moveTo>
                  <a:cubicBezTo>
                    <a:pt x="134" y="0"/>
                    <a:pt x="1" y="123"/>
                    <a:pt x="1" y="277"/>
                  </a:cubicBezTo>
                  <a:lnTo>
                    <a:pt x="1" y="1200"/>
                  </a:lnTo>
                  <a:cubicBezTo>
                    <a:pt x="1" y="1353"/>
                    <a:pt x="124" y="1476"/>
                    <a:pt x="277" y="1476"/>
                  </a:cubicBezTo>
                  <a:lnTo>
                    <a:pt x="7751" y="1476"/>
                  </a:lnTo>
                  <a:cubicBezTo>
                    <a:pt x="7905" y="1476"/>
                    <a:pt x="8028" y="1353"/>
                    <a:pt x="8028" y="1200"/>
                  </a:cubicBezTo>
                  <a:lnTo>
                    <a:pt x="8028" y="277"/>
                  </a:lnTo>
                  <a:cubicBezTo>
                    <a:pt x="8028" y="123"/>
                    <a:pt x="7905" y="0"/>
                    <a:pt x="7751"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1931;p58">
              <a:extLst>
                <a:ext uri="{FF2B5EF4-FFF2-40B4-BE49-F238E27FC236}">
                  <a16:creationId xmlns:a16="http://schemas.microsoft.com/office/drawing/2014/main" id="{28655C49-7F51-448B-A132-0BC0DFB16D4D}"/>
                </a:ext>
              </a:extLst>
            </p:cNvPr>
            <p:cNvSpPr/>
            <p:nvPr/>
          </p:nvSpPr>
          <p:spPr>
            <a:xfrm>
              <a:off x="7907584" y="3956978"/>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1932;p58">
              <a:extLst>
                <a:ext uri="{FF2B5EF4-FFF2-40B4-BE49-F238E27FC236}">
                  <a16:creationId xmlns:a16="http://schemas.microsoft.com/office/drawing/2014/main" id="{70FA4B11-77CD-4A8A-9F5E-783357A7D9AB}"/>
                </a:ext>
              </a:extLst>
            </p:cNvPr>
            <p:cNvSpPr/>
            <p:nvPr/>
          </p:nvSpPr>
          <p:spPr>
            <a:xfrm>
              <a:off x="7756574" y="3956978"/>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1933;p58">
              <a:extLst>
                <a:ext uri="{FF2B5EF4-FFF2-40B4-BE49-F238E27FC236}">
                  <a16:creationId xmlns:a16="http://schemas.microsoft.com/office/drawing/2014/main" id="{216572D3-3CB2-433F-87A6-514BA4D06FA3}"/>
                </a:ext>
              </a:extLst>
            </p:cNvPr>
            <p:cNvSpPr/>
            <p:nvPr/>
          </p:nvSpPr>
          <p:spPr>
            <a:xfrm>
              <a:off x="7218057" y="3956978"/>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1934;p58">
              <a:extLst>
                <a:ext uri="{FF2B5EF4-FFF2-40B4-BE49-F238E27FC236}">
                  <a16:creationId xmlns:a16="http://schemas.microsoft.com/office/drawing/2014/main" id="{34680646-78BE-42BE-89D8-99E3D32150EE}"/>
                </a:ext>
              </a:extLst>
            </p:cNvPr>
            <p:cNvSpPr/>
            <p:nvPr/>
          </p:nvSpPr>
          <p:spPr>
            <a:xfrm>
              <a:off x="7060079" y="3956978"/>
              <a:ext cx="1040050" cy="164945"/>
            </a:xfrm>
            <a:custGeom>
              <a:avLst/>
              <a:gdLst/>
              <a:ahLst/>
              <a:cxnLst/>
              <a:rect l="l" t="t" r="r" b="b"/>
              <a:pathLst>
                <a:path w="7762" h="1231" extrusionOk="0">
                  <a:moveTo>
                    <a:pt x="277" y="0"/>
                  </a:moveTo>
                  <a:lnTo>
                    <a:pt x="7761" y="0"/>
                  </a:lnTo>
                  <a:cubicBezTo>
                    <a:pt x="7761" y="10"/>
                    <a:pt x="7761" y="21"/>
                    <a:pt x="7761" y="31"/>
                  </a:cubicBezTo>
                  <a:lnTo>
                    <a:pt x="7761" y="954"/>
                  </a:lnTo>
                  <a:cubicBezTo>
                    <a:pt x="7761" y="1107"/>
                    <a:pt x="7638" y="1230"/>
                    <a:pt x="7484" y="1230"/>
                  </a:cubicBezTo>
                  <a:lnTo>
                    <a:pt x="1" y="1230"/>
                  </a:lnTo>
                  <a:lnTo>
                    <a:pt x="1" y="1200"/>
                  </a:lnTo>
                  <a:lnTo>
                    <a:pt x="1" y="277"/>
                  </a:lnTo>
                  <a:cubicBezTo>
                    <a:pt x="1" y="123"/>
                    <a:pt x="134"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1935;p58">
              <a:extLst>
                <a:ext uri="{FF2B5EF4-FFF2-40B4-BE49-F238E27FC236}">
                  <a16:creationId xmlns:a16="http://schemas.microsoft.com/office/drawing/2014/main" id="{39528401-DD32-42C4-95E9-50790A41AE38}"/>
                </a:ext>
              </a:extLst>
            </p:cNvPr>
            <p:cNvSpPr/>
            <p:nvPr/>
          </p:nvSpPr>
          <p:spPr>
            <a:xfrm>
              <a:off x="7907584" y="3956978"/>
              <a:ext cx="74366" cy="164945"/>
            </a:xfrm>
            <a:custGeom>
              <a:avLst/>
              <a:gdLst/>
              <a:ahLst/>
              <a:cxnLst/>
              <a:rect l="l" t="t" r="r" b="b"/>
              <a:pathLst>
                <a:path w="555" h="1231" extrusionOk="0">
                  <a:moveTo>
                    <a:pt x="1" y="0"/>
                  </a:moveTo>
                  <a:lnTo>
                    <a:pt x="1"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1936;p58">
              <a:extLst>
                <a:ext uri="{FF2B5EF4-FFF2-40B4-BE49-F238E27FC236}">
                  <a16:creationId xmlns:a16="http://schemas.microsoft.com/office/drawing/2014/main" id="{7189E5DC-2E5E-42E9-ADB1-44C557C7C117}"/>
                </a:ext>
              </a:extLst>
            </p:cNvPr>
            <p:cNvSpPr/>
            <p:nvPr/>
          </p:nvSpPr>
          <p:spPr>
            <a:xfrm>
              <a:off x="7756574" y="3956978"/>
              <a:ext cx="74232" cy="164945"/>
            </a:xfrm>
            <a:custGeom>
              <a:avLst/>
              <a:gdLst/>
              <a:ahLst/>
              <a:cxnLst/>
              <a:rect l="l" t="t" r="r" b="b"/>
              <a:pathLst>
                <a:path w="554" h="1231" extrusionOk="0">
                  <a:moveTo>
                    <a:pt x="0" y="0"/>
                  </a:moveTo>
                  <a:lnTo>
                    <a:pt x="0"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1937;p58">
              <a:extLst>
                <a:ext uri="{FF2B5EF4-FFF2-40B4-BE49-F238E27FC236}">
                  <a16:creationId xmlns:a16="http://schemas.microsoft.com/office/drawing/2014/main" id="{447FE681-94BC-41C1-B65B-4B22D499721C}"/>
                </a:ext>
              </a:extLst>
            </p:cNvPr>
            <p:cNvSpPr/>
            <p:nvPr/>
          </p:nvSpPr>
          <p:spPr>
            <a:xfrm>
              <a:off x="7218057" y="3956978"/>
              <a:ext cx="74366" cy="164945"/>
            </a:xfrm>
            <a:custGeom>
              <a:avLst/>
              <a:gdLst/>
              <a:ahLst/>
              <a:cxnLst/>
              <a:rect l="l" t="t" r="r" b="b"/>
              <a:pathLst>
                <a:path w="555" h="1231" extrusionOk="0">
                  <a:moveTo>
                    <a:pt x="1" y="0"/>
                  </a:moveTo>
                  <a:lnTo>
                    <a:pt x="1"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7" name="Google Shape;1938;p58">
              <a:extLst>
                <a:ext uri="{FF2B5EF4-FFF2-40B4-BE49-F238E27FC236}">
                  <a16:creationId xmlns:a16="http://schemas.microsoft.com/office/drawing/2014/main" id="{839E0642-5C51-4826-A9BB-3AC14C70DFD7}"/>
                </a:ext>
              </a:extLst>
            </p:cNvPr>
            <p:cNvSpPr/>
            <p:nvPr/>
          </p:nvSpPr>
          <p:spPr>
            <a:xfrm>
              <a:off x="6977674" y="3759203"/>
              <a:ext cx="1074352" cy="197907"/>
            </a:xfrm>
            <a:custGeom>
              <a:avLst/>
              <a:gdLst/>
              <a:ahLst/>
              <a:cxnLst/>
              <a:rect l="l" t="t" r="r" b="b"/>
              <a:pathLst>
                <a:path w="8018" h="1477" extrusionOk="0">
                  <a:moveTo>
                    <a:pt x="277" y="0"/>
                  </a:moveTo>
                  <a:cubicBezTo>
                    <a:pt x="124" y="0"/>
                    <a:pt x="1" y="123"/>
                    <a:pt x="1" y="277"/>
                  </a:cubicBezTo>
                  <a:lnTo>
                    <a:pt x="1" y="1199"/>
                  </a:lnTo>
                  <a:cubicBezTo>
                    <a:pt x="1" y="1353"/>
                    <a:pt x="124" y="1476"/>
                    <a:pt x="277" y="1476"/>
                  </a:cubicBezTo>
                  <a:lnTo>
                    <a:pt x="7740" y="1476"/>
                  </a:lnTo>
                  <a:cubicBezTo>
                    <a:pt x="7894" y="1476"/>
                    <a:pt x="8017" y="1353"/>
                    <a:pt x="8017" y="1199"/>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8" name="Google Shape;1939;p58">
              <a:extLst>
                <a:ext uri="{FF2B5EF4-FFF2-40B4-BE49-F238E27FC236}">
                  <a16:creationId xmlns:a16="http://schemas.microsoft.com/office/drawing/2014/main" id="{AF69876F-1BB8-44EF-AB41-7CF2DFC1C9D9}"/>
                </a:ext>
              </a:extLst>
            </p:cNvPr>
            <p:cNvSpPr/>
            <p:nvPr/>
          </p:nvSpPr>
          <p:spPr>
            <a:xfrm>
              <a:off x="7823838" y="3759203"/>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1940;p58">
              <a:extLst>
                <a:ext uri="{FF2B5EF4-FFF2-40B4-BE49-F238E27FC236}">
                  <a16:creationId xmlns:a16="http://schemas.microsoft.com/office/drawing/2014/main" id="{E95C4614-1138-44FA-AEE2-E24C817F0CDA}"/>
                </a:ext>
              </a:extLst>
            </p:cNvPr>
            <p:cNvSpPr/>
            <p:nvPr/>
          </p:nvSpPr>
          <p:spPr>
            <a:xfrm>
              <a:off x="7672694" y="3759203"/>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1941;p58">
              <a:extLst>
                <a:ext uri="{FF2B5EF4-FFF2-40B4-BE49-F238E27FC236}">
                  <a16:creationId xmlns:a16="http://schemas.microsoft.com/office/drawing/2014/main" id="{12B799CE-AC54-4780-9C14-9FBFA6668307}"/>
                </a:ext>
              </a:extLst>
            </p:cNvPr>
            <p:cNvSpPr/>
            <p:nvPr/>
          </p:nvSpPr>
          <p:spPr>
            <a:xfrm>
              <a:off x="7134311" y="3759203"/>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1942;p58">
              <a:extLst>
                <a:ext uri="{FF2B5EF4-FFF2-40B4-BE49-F238E27FC236}">
                  <a16:creationId xmlns:a16="http://schemas.microsoft.com/office/drawing/2014/main" id="{08A3091E-3B02-4CE5-9D44-CB0AA71A0281}"/>
                </a:ext>
              </a:extLst>
            </p:cNvPr>
            <p:cNvSpPr/>
            <p:nvPr/>
          </p:nvSpPr>
          <p:spPr>
            <a:xfrm>
              <a:off x="6976334" y="3759203"/>
              <a:ext cx="1039916" cy="164945"/>
            </a:xfrm>
            <a:custGeom>
              <a:avLst/>
              <a:gdLst/>
              <a:ahLst/>
              <a:cxnLst/>
              <a:rect l="l" t="t" r="r" b="b"/>
              <a:pathLst>
                <a:path w="7761" h="1231" extrusionOk="0">
                  <a:moveTo>
                    <a:pt x="287" y="0"/>
                  </a:moveTo>
                  <a:lnTo>
                    <a:pt x="7761" y="0"/>
                  </a:lnTo>
                  <a:cubicBezTo>
                    <a:pt x="7761" y="10"/>
                    <a:pt x="7761" y="21"/>
                    <a:pt x="7761" y="31"/>
                  </a:cubicBezTo>
                  <a:lnTo>
                    <a:pt x="7761" y="953"/>
                  </a:lnTo>
                  <a:cubicBezTo>
                    <a:pt x="7761" y="1107"/>
                    <a:pt x="7638" y="1230"/>
                    <a:pt x="7484" y="1230"/>
                  </a:cubicBezTo>
                  <a:lnTo>
                    <a:pt x="11" y="1230"/>
                  </a:lnTo>
                  <a:cubicBezTo>
                    <a:pt x="0" y="1220"/>
                    <a:pt x="0" y="1210"/>
                    <a:pt x="11" y="1199"/>
                  </a:cubicBezTo>
                  <a:lnTo>
                    <a:pt x="11" y="277"/>
                  </a:lnTo>
                  <a:cubicBezTo>
                    <a:pt x="11" y="123"/>
                    <a:pt x="134" y="0"/>
                    <a:pt x="28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1943;p58">
              <a:extLst>
                <a:ext uri="{FF2B5EF4-FFF2-40B4-BE49-F238E27FC236}">
                  <a16:creationId xmlns:a16="http://schemas.microsoft.com/office/drawing/2014/main" id="{646A696B-9FB1-4180-8DF0-73AA27A26E9D}"/>
                </a:ext>
              </a:extLst>
            </p:cNvPr>
            <p:cNvSpPr/>
            <p:nvPr/>
          </p:nvSpPr>
          <p:spPr>
            <a:xfrm>
              <a:off x="7823838" y="3759203"/>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1944;p58">
              <a:extLst>
                <a:ext uri="{FF2B5EF4-FFF2-40B4-BE49-F238E27FC236}">
                  <a16:creationId xmlns:a16="http://schemas.microsoft.com/office/drawing/2014/main" id="{306C5A74-117D-43FE-A15C-F760C5A421E7}"/>
                </a:ext>
              </a:extLst>
            </p:cNvPr>
            <p:cNvSpPr/>
            <p:nvPr/>
          </p:nvSpPr>
          <p:spPr>
            <a:xfrm>
              <a:off x="7672694" y="3759203"/>
              <a:ext cx="74366" cy="164945"/>
            </a:xfrm>
            <a:custGeom>
              <a:avLst/>
              <a:gdLst/>
              <a:ahLst/>
              <a:cxnLst/>
              <a:rect l="l" t="t" r="r" b="b"/>
              <a:pathLst>
                <a:path w="555" h="1231" extrusionOk="0">
                  <a:moveTo>
                    <a:pt x="1" y="0"/>
                  </a:moveTo>
                  <a:lnTo>
                    <a:pt x="1"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1945;p58">
              <a:extLst>
                <a:ext uri="{FF2B5EF4-FFF2-40B4-BE49-F238E27FC236}">
                  <a16:creationId xmlns:a16="http://schemas.microsoft.com/office/drawing/2014/main" id="{7EB48F44-4F23-44F8-9D86-58CF0ADDF916}"/>
                </a:ext>
              </a:extLst>
            </p:cNvPr>
            <p:cNvSpPr/>
            <p:nvPr/>
          </p:nvSpPr>
          <p:spPr>
            <a:xfrm>
              <a:off x="7134311" y="3759203"/>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1946;p58">
              <a:extLst>
                <a:ext uri="{FF2B5EF4-FFF2-40B4-BE49-F238E27FC236}">
                  <a16:creationId xmlns:a16="http://schemas.microsoft.com/office/drawing/2014/main" id="{F4A0ED4A-B5FF-47D0-A726-29C67DF57BB7}"/>
                </a:ext>
              </a:extLst>
            </p:cNvPr>
            <p:cNvSpPr/>
            <p:nvPr/>
          </p:nvSpPr>
          <p:spPr>
            <a:xfrm>
              <a:off x="7005142" y="3559955"/>
              <a:ext cx="1074352" cy="199381"/>
            </a:xfrm>
            <a:custGeom>
              <a:avLst/>
              <a:gdLst/>
              <a:ahLst/>
              <a:cxnLst/>
              <a:rect l="l" t="t" r="r" b="b"/>
              <a:pathLst>
                <a:path w="8018" h="1488" extrusionOk="0">
                  <a:moveTo>
                    <a:pt x="277" y="1"/>
                  </a:moveTo>
                  <a:cubicBezTo>
                    <a:pt x="124" y="1"/>
                    <a:pt x="1" y="124"/>
                    <a:pt x="1" y="277"/>
                  </a:cubicBezTo>
                  <a:lnTo>
                    <a:pt x="1" y="1210"/>
                  </a:lnTo>
                  <a:cubicBezTo>
                    <a:pt x="1" y="1364"/>
                    <a:pt x="124" y="1487"/>
                    <a:pt x="277" y="1487"/>
                  </a:cubicBezTo>
                  <a:lnTo>
                    <a:pt x="7740" y="1487"/>
                  </a:lnTo>
                  <a:cubicBezTo>
                    <a:pt x="7894" y="1487"/>
                    <a:pt x="8017" y="1364"/>
                    <a:pt x="8017" y="1210"/>
                  </a:cubicBezTo>
                  <a:lnTo>
                    <a:pt x="8017" y="277"/>
                  </a:lnTo>
                  <a:cubicBezTo>
                    <a:pt x="8017" y="124"/>
                    <a:pt x="7894" y="1"/>
                    <a:pt x="774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1947;p58">
              <a:extLst>
                <a:ext uri="{FF2B5EF4-FFF2-40B4-BE49-F238E27FC236}">
                  <a16:creationId xmlns:a16="http://schemas.microsoft.com/office/drawing/2014/main" id="{C007483C-ACFB-4D0E-A91A-301DC6E786E6}"/>
                </a:ext>
              </a:extLst>
            </p:cNvPr>
            <p:cNvSpPr/>
            <p:nvPr/>
          </p:nvSpPr>
          <p:spPr>
            <a:xfrm>
              <a:off x="7851307" y="3559955"/>
              <a:ext cx="74366" cy="199381"/>
            </a:xfrm>
            <a:custGeom>
              <a:avLst/>
              <a:gdLst/>
              <a:ahLst/>
              <a:cxnLst/>
              <a:rect l="l" t="t" r="r" b="b"/>
              <a:pathLst>
                <a:path w="555" h="1488" extrusionOk="0">
                  <a:moveTo>
                    <a:pt x="1" y="1"/>
                  </a:moveTo>
                  <a:lnTo>
                    <a:pt x="1" y="1487"/>
                  </a:lnTo>
                  <a:lnTo>
                    <a:pt x="554" y="1487"/>
                  </a:lnTo>
                  <a:lnTo>
                    <a:pt x="55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1948;p58">
              <a:extLst>
                <a:ext uri="{FF2B5EF4-FFF2-40B4-BE49-F238E27FC236}">
                  <a16:creationId xmlns:a16="http://schemas.microsoft.com/office/drawing/2014/main" id="{F1B5E5AC-D0EE-489A-81F7-1206203B6DA4}"/>
                </a:ext>
              </a:extLst>
            </p:cNvPr>
            <p:cNvSpPr/>
            <p:nvPr/>
          </p:nvSpPr>
          <p:spPr>
            <a:xfrm>
              <a:off x="7701637" y="3559955"/>
              <a:ext cx="72892" cy="199381"/>
            </a:xfrm>
            <a:custGeom>
              <a:avLst/>
              <a:gdLst/>
              <a:ahLst/>
              <a:cxnLst/>
              <a:rect l="l" t="t" r="r" b="b"/>
              <a:pathLst>
                <a:path w="544" h="1488" extrusionOk="0">
                  <a:moveTo>
                    <a:pt x="0" y="1"/>
                  </a:moveTo>
                  <a:lnTo>
                    <a:pt x="0" y="1487"/>
                  </a:lnTo>
                  <a:lnTo>
                    <a:pt x="543" y="1487"/>
                  </a:lnTo>
                  <a:lnTo>
                    <a:pt x="543"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1949;p58">
              <a:extLst>
                <a:ext uri="{FF2B5EF4-FFF2-40B4-BE49-F238E27FC236}">
                  <a16:creationId xmlns:a16="http://schemas.microsoft.com/office/drawing/2014/main" id="{E5DA0E46-6D74-4350-B978-DE9394381AE1}"/>
                </a:ext>
              </a:extLst>
            </p:cNvPr>
            <p:cNvSpPr/>
            <p:nvPr/>
          </p:nvSpPr>
          <p:spPr>
            <a:xfrm>
              <a:off x="7163120" y="3559955"/>
              <a:ext cx="72892" cy="199381"/>
            </a:xfrm>
            <a:custGeom>
              <a:avLst/>
              <a:gdLst/>
              <a:ahLst/>
              <a:cxnLst/>
              <a:rect l="l" t="t" r="r" b="b"/>
              <a:pathLst>
                <a:path w="544" h="1488" extrusionOk="0">
                  <a:moveTo>
                    <a:pt x="1" y="1"/>
                  </a:moveTo>
                  <a:lnTo>
                    <a:pt x="1" y="1487"/>
                  </a:lnTo>
                  <a:lnTo>
                    <a:pt x="544" y="1487"/>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9" name="Google Shape;1950;p58">
              <a:extLst>
                <a:ext uri="{FF2B5EF4-FFF2-40B4-BE49-F238E27FC236}">
                  <a16:creationId xmlns:a16="http://schemas.microsoft.com/office/drawing/2014/main" id="{61265877-265F-421E-9D67-38FCAA5792B7}"/>
                </a:ext>
              </a:extLst>
            </p:cNvPr>
            <p:cNvSpPr/>
            <p:nvPr/>
          </p:nvSpPr>
          <p:spPr>
            <a:xfrm>
              <a:off x="7005142" y="3559955"/>
              <a:ext cx="1038576" cy="166285"/>
            </a:xfrm>
            <a:custGeom>
              <a:avLst/>
              <a:gdLst/>
              <a:ahLst/>
              <a:cxnLst/>
              <a:rect l="l" t="t" r="r" b="b"/>
              <a:pathLst>
                <a:path w="7751" h="1241" extrusionOk="0">
                  <a:moveTo>
                    <a:pt x="277" y="1"/>
                  </a:moveTo>
                  <a:lnTo>
                    <a:pt x="7751" y="1"/>
                  </a:lnTo>
                  <a:cubicBezTo>
                    <a:pt x="7751" y="11"/>
                    <a:pt x="7751" y="21"/>
                    <a:pt x="7751" y="31"/>
                  </a:cubicBezTo>
                  <a:lnTo>
                    <a:pt x="7751" y="964"/>
                  </a:lnTo>
                  <a:cubicBezTo>
                    <a:pt x="7751" y="1118"/>
                    <a:pt x="7628" y="1241"/>
                    <a:pt x="7474" y="1241"/>
                  </a:cubicBezTo>
                  <a:lnTo>
                    <a:pt x="11" y="1241"/>
                  </a:lnTo>
                  <a:cubicBezTo>
                    <a:pt x="1" y="1231"/>
                    <a:pt x="1" y="1220"/>
                    <a:pt x="11" y="1210"/>
                  </a:cubicBezTo>
                  <a:lnTo>
                    <a:pt x="11" y="277"/>
                  </a:lnTo>
                  <a:cubicBezTo>
                    <a:pt x="1" y="134"/>
                    <a:pt x="124" y="1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0" name="Google Shape;1951;p58">
              <a:extLst>
                <a:ext uri="{FF2B5EF4-FFF2-40B4-BE49-F238E27FC236}">
                  <a16:creationId xmlns:a16="http://schemas.microsoft.com/office/drawing/2014/main" id="{0BEF007B-D043-4824-81F1-EF6E31CBBC27}"/>
                </a:ext>
              </a:extLst>
            </p:cNvPr>
            <p:cNvSpPr/>
            <p:nvPr/>
          </p:nvSpPr>
          <p:spPr>
            <a:xfrm>
              <a:off x="7851307" y="3559955"/>
              <a:ext cx="74366" cy="166285"/>
            </a:xfrm>
            <a:custGeom>
              <a:avLst/>
              <a:gdLst/>
              <a:ahLst/>
              <a:cxnLst/>
              <a:rect l="l" t="t" r="r" b="b"/>
              <a:pathLst>
                <a:path w="555" h="1241" extrusionOk="0">
                  <a:moveTo>
                    <a:pt x="1" y="1"/>
                  </a:moveTo>
                  <a:lnTo>
                    <a:pt x="1" y="1241"/>
                  </a:lnTo>
                  <a:lnTo>
                    <a:pt x="554" y="1241"/>
                  </a:lnTo>
                  <a:lnTo>
                    <a:pt x="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1" name="Google Shape;1952;p58">
              <a:extLst>
                <a:ext uri="{FF2B5EF4-FFF2-40B4-BE49-F238E27FC236}">
                  <a16:creationId xmlns:a16="http://schemas.microsoft.com/office/drawing/2014/main" id="{5ADFB7CA-634A-403A-8088-02BA73E7727F}"/>
                </a:ext>
              </a:extLst>
            </p:cNvPr>
            <p:cNvSpPr/>
            <p:nvPr/>
          </p:nvSpPr>
          <p:spPr>
            <a:xfrm>
              <a:off x="7701637" y="3559955"/>
              <a:ext cx="72892" cy="166285"/>
            </a:xfrm>
            <a:custGeom>
              <a:avLst/>
              <a:gdLst/>
              <a:ahLst/>
              <a:cxnLst/>
              <a:rect l="l" t="t" r="r" b="b"/>
              <a:pathLst>
                <a:path w="544" h="1241" extrusionOk="0">
                  <a:moveTo>
                    <a:pt x="0" y="1"/>
                  </a:moveTo>
                  <a:lnTo>
                    <a:pt x="0" y="1241"/>
                  </a:lnTo>
                  <a:lnTo>
                    <a:pt x="543" y="1241"/>
                  </a:lnTo>
                  <a:lnTo>
                    <a:pt x="5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1953;p58">
              <a:extLst>
                <a:ext uri="{FF2B5EF4-FFF2-40B4-BE49-F238E27FC236}">
                  <a16:creationId xmlns:a16="http://schemas.microsoft.com/office/drawing/2014/main" id="{30B1A9EA-9A54-4C95-B9E2-EA653D69AADD}"/>
                </a:ext>
              </a:extLst>
            </p:cNvPr>
            <p:cNvSpPr/>
            <p:nvPr/>
          </p:nvSpPr>
          <p:spPr>
            <a:xfrm>
              <a:off x="7163120" y="3559955"/>
              <a:ext cx="72892" cy="166285"/>
            </a:xfrm>
            <a:custGeom>
              <a:avLst/>
              <a:gdLst/>
              <a:ahLst/>
              <a:cxnLst/>
              <a:rect l="l" t="t" r="r" b="b"/>
              <a:pathLst>
                <a:path w="544" h="1241" extrusionOk="0">
                  <a:moveTo>
                    <a:pt x="1" y="1"/>
                  </a:moveTo>
                  <a:lnTo>
                    <a:pt x="1" y="1241"/>
                  </a:lnTo>
                  <a:lnTo>
                    <a:pt x="544" y="1241"/>
                  </a:lnTo>
                  <a:lnTo>
                    <a:pt x="54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1954;p58">
              <a:extLst>
                <a:ext uri="{FF2B5EF4-FFF2-40B4-BE49-F238E27FC236}">
                  <a16:creationId xmlns:a16="http://schemas.microsoft.com/office/drawing/2014/main" id="{D548D34D-DEE7-48D1-85B7-97C915688449}"/>
                </a:ext>
              </a:extLst>
            </p:cNvPr>
            <p:cNvSpPr/>
            <p:nvPr/>
          </p:nvSpPr>
          <p:spPr>
            <a:xfrm>
              <a:off x="6898082" y="3362180"/>
              <a:ext cx="1074218" cy="197907"/>
            </a:xfrm>
            <a:custGeom>
              <a:avLst/>
              <a:gdLst/>
              <a:ahLst/>
              <a:cxnLst/>
              <a:rect l="l" t="t" r="r" b="b"/>
              <a:pathLst>
                <a:path w="8017" h="1477" extrusionOk="0">
                  <a:moveTo>
                    <a:pt x="277" y="0"/>
                  </a:moveTo>
                  <a:cubicBezTo>
                    <a:pt x="123" y="0"/>
                    <a:pt x="0" y="123"/>
                    <a:pt x="0" y="277"/>
                  </a:cubicBezTo>
                  <a:lnTo>
                    <a:pt x="0" y="1200"/>
                  </a:lnTo>
                  <a:cubicBezTo>
                    <a:pt x="0" y="1354"/>
                    <a:pt x="123" y="1477"/>
                    <a:pt x="277" y="1477"/>
                  </a:cubicBezTo>
                  <a:lnTo>
                    <a:pt x="7740" y="1477"/>
                  </a:lnTo>
                  <a:cubicBezTo>
                    <a:pt x="7894" y="1477"/>
                    <a:pt x="8017" y="135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1955;p58">
              <a:extLst>
                <a:ext uri="{FF2B5EF4-FFF2-40B4-BE49-F238E27FC236}">
                  <a16:creationId xmlns:a16="http://schemas.microsoft.com/office/drawing/2014/main" id="{3047D6DE-310B-4D7C-B473-68A8F9B744A9}"/>
                </a:ext>
              </a:extLst>
            </p:cNvPr>
            <p:cNvSpPr/>
            <p:nvPr/>
          </p:nvSpPr>
          <p:spPr>
            <a:xfrm>
              <a:off x="7744113" y="3362180"/>
              <a:ext cx="74366" cy="197907"/>
            </a:xfrm>
            <a:custGeom>
              <a:avLst/>
              <a:gdLst/>
              <a:ahLst/>
              <a:cxnLst/>
              <a:rect l="l" t="t" r="r" b="b"/>
              <a:pathLst>
                <a:path w="555" h="1477" extrusionOk="0">
                  <a:moveTo>
                    <a:pt x="1" y="0"/>
                  </a:moveTo>
                  <a:lnTo>
                    <a:pt x="1" y="1477"/>
                  </a:lnTo>
                  <a:lnTo>
                    <a:pt x="555" y="1477"/>
                  </a:lnTo>
                  <a:lnTo>
                    <a:pt x="555"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1956;p58">
              <a:extLst>
                <a:ext uri="{FF2B5EF4-FFF2-40B4-BE49-F238E27FC236}">
                  <a16:creationId xmlns:a16="http://schemas.microsoft.com/office/drawing/2014/main" id="{31D2A497-DEEF-4473-B5AD-4EED6FE81FD5}"/>
                </a:ext>
              </a:extLst>
            </p:cNvPr>
            <p:cNvSpPr/>
            <p:nvPr/>
          </p:nvSpPr>
          <p:spPr>
            <a:xfrm>
              <a:off x="7594443" y="3362180"/>
              <a:ext cx="72892" cy="197907"/>
            </a:xfrm>
            <a:custGeom>
              <a:avLst/>
              <a:gdLst/>
              <a:ahLst/>
              <a:cxnLst/>
              <a:rect l="l" t="t" r="r" b="b"/>
              <a:pathLst>
                <a:path w="544" h="1477" extrusionOk="0">
                  <a:moveTo>
                    <a:pt x="1" y="0"/>
                  </a:moveTo>
                  <a:lnTo>
                    <a:pt x="1"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1957;p58">
              <a:extLst>
                <a:ext uri="{FF2B5EF4-FFF2-40B4-BE49-F238E27FC236}">
                  <a16:creationId xmlns:a16="http://schemas.microsoft.com/office/drawing/2014/main" id="{93D2C5F2-E09E-4F1A-9B97-609E6BC268F8}"/>
                </a:ext>
              </a:extLst>
            </p:cNvPr>
            <p:cNvSpPr/>
            <p:nvPr/>
          </p:nvSpPr>
          <p:spPr>
            <a:xfrm>
              <a:off x="7055925" y="3362180"/>
              <a:ext cx="73026" cy="197907"/>
            </a:xfrm>
            <a:custGeom>
              <a:avLst/>
              <a:gdLst/>
              <a:ahLst/>
              <a:cxnLst/>
              <a:rect l="l" t="t" r="r" b="b"/>
              <a:pathLst>
                <a:path w="545" h="1477" extrusionOk="0">
                  <a:moveTo>
                    <a:pt x="1" y="0"/>
                  </a:moveTo>
                  <a:lnTo>
                    <a:pt x="1" y="1477"/>
                  </a:lnTo>
                  <a:lnTo>
                    <a:pt x="544" y="1477"/>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7" name="Google Shape;1958;p58">
              <a:extLst>
                <a:ext uri="{FF2B5EF4-FFF2-40B4-BE49-F238E27FC236}">
                  <a16:creationId xmlns:a16="http://schemas.microsoft.com/office/drawing/2014/main" id="{3A244C5E-2AEA-4B87-BE8A-F6560E5636D5}"/>
                </a:ext>
              </a:extLst>
            </p:cNvPr>
            <p:cNvSpPr/>
            <p:nvPr/>
          </p:nvSpPr>
          <p:spPr>
            <a:xfrm>
              <a:off x="6898082" y="3362180"/>
              <a:ext cx="1038576" cy="164945"/>
            </a:xfrm>
            <a:custGeom>
              <a:avLst/>
              <a:gdLst/>
              <a:ahLst/>
              <a:cxnLst/>
              <a:rect l="l" t="t" r="r" b="b"/>
              <a:pathLst>
                <a:path w="7751" h="1231" extrusionOk="0">
                  <a:moveTo>
                    <a:pt x="277" y="0"/>
                  </a:moveTo>
                  <a:lnTo>
                    <a:pt x="7750" y="0"/>
                  </a:lnTo>
                  <a:cubicBezTo>
                    <a:pt x="7750" y="11"/>
                    <a:pt x="7750" y="21"/>
                    <a:pt x="7750" y="31"/>
                  </a:cubicBezTo>
                  <a:lnTo>
                    <a:pt x="7750" y="954"/>
                  </a:lnTo>
                  <a:cubicBezTo>
                    <a:pt x="7750" y="1108"/>
                    <a:pt x="7627" y="1231"/>
                    <a:pt x="7473" y="1231"/>
                  </a:cubicBezTo>
                  <a:lnTo>
                    <a:pt x="0" y="1231"/>
                  </a:lnTo>
                  <a:cubicBezTo>
                    <a:pt x="0" y="1220"/>
                    <a:pt x="0" y="1210"/>
                    <a:pt x="0" y="121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8" name="Google Shape;1959;p58">
              <a:extLst>
                <a:ext uri="{FF2B5EF4-FFF2-40B4-BE49-F238E27FC236}">
                  <a16:creationId xmlns:a16="http://schemas.microsoft.com/office/drawing/2014/main" id="{14CA1BCB-4A05-4CFC-AD1E-0E18928B89CA}"/>
                </a:ext>
              </a:extLst>
            </p:cNvPr>
            <p:cNvSpPr/>
            <p:nvPr/>
          </p:nvSpPr>
          <p:spPr>
            <a:xfrm>
              <a:off x="7744113" y="3362180"/>
              <a:ext cx="74366" cy="164945"/>
            </a:xfrm>
            <a:custGeom>
              <a:avLst/>
              <a:gdLst/>
              <a:ahLst/>
              <a:cxnLst/>
              <a:rect l="l" t="t" r="r" b="b"/>
              <a:pathLst>
                <a:path w="555" h="1231" extrusionOk="0">
                  <a:moveTo>
                    <a:pt x="1" y="0"/>
                  </a:moveTo>
                  <a:lnTo>
                    <a:pt x="1" y="1231"/>
                  </a:lnTo>
                  <a:lnTo>
                    <a:pt x="555" y="1231"/>
                  </a:lnTo>
                  <a:lnTo>
                    <a:pt x="5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1960;p58">
              <a:extLst>
                <a:ext uri="{FF2B5EF4-FFF2-40B4-BE49-F238E27FC236}">
                  <a16:creationId xmlns:a16="http://schemas.microsoft.com/office/drawing/2014/main" id="{9104A400-2D83-4D83-97FB-870C4F4B7777}"/>
                </a:ext>
              </a:extLst>
            </p:cNvPr>
            <p:cNvSpPr/>
            <p:nvPr/>
          </p:nvSpPr>
          <p:spPr>
            <a:xfrm>
              <a:off x="7594443" y="3362180"/>
              <a:ext cx="72892" cy="164945"/>
            </a:xfrm>
            <a:custGeom>
              <a:avLst/>
              <a:gdLst/>
              <a:ahLst/>
              <a:cxnLst/>
              <a:rect l="l" t="t" r="r" b="b"/>
              <a:pathLst>
                <a:path w="544" h="1231" extrusionOk="0">
                  <a:moveTo>
                    <a:pt x="1" y="0"/>
                  </a:moveTo>
                  <a:lnTo>
                    <a:pt x="1"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1961;p58">
              <a:extLst>
                <a:ext uri="{FF2B5EF4-FFF2-40B4-BE49-F238E27FC236}">
                  <a16:creationId xmlns:a16="http://schemas.microsoft.com/office/drawing/2014/main" id="{B80D73F5-F99B-4D93-9A07-BBF7F1F35B53}"/>
                </a:ext>
              </a:extLst>
            </p:cNvPr>
            <p:cNvSpPr/>
            <p:nvPr/>
          </p:nvSpPr>
          <p:spPr>
            <a:xfrm>
              <a:off x="7055925" y="3362180"/>
              <a:ext cx="73026" cy="164945"/>
            </a:xfrm>
            <a:custGeom>
              <a:avLst/>
              <a:gdLst/>
              <a:ahLst/>
              <a:cxnLst/>
              <a:rect l="l" t="t" r="r" b="b"/>
              <a:pathLst>
                <a:path w="545" h="1231" extrusionOk="0">
                  <a:moveTo>
                    <a:pt x="1" y="0"/>
                  </a:moveTo>
                  <a:lnTo>
                    <a:pt x="1" y="1231"/>
                  </a:lnTo>
                  <a:lnTo>
                    <a:pt x="544" y="1231"/>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1962;p58">
              <a:extLst>
                <a:ext uri="{FF2B5EF4-FFF2-40B4-BE49-F238E27FC236}">
                  <a16:creationId xmlns:a16="http://schemas.microsoft.com/office/drawing/2014/main" id="{3DD69330-5332-4220-B1F0-3FDD3D2267D0}"/>
                </a:ext>
              </a:extLst>
            </p:cNvPr>
            <p:cNvSpPr/>
            <p:nvPr/>
          </p:nvSpPr>
          <p:spPr>
            <a:xfrm>
              <a:off x="7003802" y="3164405"/>
              <a:ext cx="1075692" cy="197907"/>
            </a:xfrm>
            <a:custGeom>
              <a:avLst/>
              <a:gdLst/>
              <a:ahLst/>
              <a:cxnLst/>
              <a:rect l="l" t="t" r="r" b="b"/>
              <a:pathLst>
                <a:path w="8028" h="1477" extrusionOk="0">
                  <a:moveTo>
                    <a:pt x="287" y="0"/>
                  </a:moveTo>
                  <a:cubicBezTo>
                    <a:pt x="134" y="0"/>
                    <a:pt x="0" y="123"/>
                    <a:pt x="11" y="277"/>
                  </a:cubicBezTo>
                  <a:lnTo>
                    <a:pt x="11" y="1200"/>
                  </a:lnTo>
                  <a:cubicBezTo>
                    <a:pt x="11" y="1353"/>
                    <a:pt x="134" y="1476"/>
                    <a:pt x="287" y="1476"/>
                  </a:cubicBezTo>
                  <a:lnTo>
                    <a:pt x="7750" y="1476"/>
                  </a:lnTo>
                  <a:cubicBezTo>
                    <a:pt x="7904" y="1476"/>
                    <a:pt x="8027" y="1353"/>
                    <a:pt x="8027" y="1200"/>
                  </a:cubicBezTo>
                  <a:lnTo>
                    <a:pt x="8027" y="277"/>
                  </a:lnTo>
                  <a:cubicBezTo>
                    <a:pt x="8027" y="123"/>
                    <a:pt x="7904" y="0"/>
                    <a:pt x="775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1963;p58">
              <a:extLst>
                <a:ext uri="{FF2B5EF4-FFF2-40B4-BE49-F238E27FC236}">
                  <a16:creationId xmlns:a16="http://schemas.microsoft.com/office/drawing/2014/main" id="{05C253C6-D776-45C1-8256-55D3DB4BA755}"/>
                </a:ext>
              </a:extLst>
            </p:cNvPr>
            <p:cNvSpPr/>
            <p:nvPr/>
          </p:nvSpPr>
          <p:spPr>
            <a:xfrm>
              <a:off x="7851307" y="3164405"/>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1964;p58">
              <a:extLst>
                <a:ext uri="{FF2B5EF4-FFF2-40B4-BE49-F238E27FC236}">
                  <a16:creationId xmlns:a16="http://schemas.microsoft.com/office/drawing/2014/main" id="{07E6D52F-2AC0-4C9C-9226-C4074489CE92}"/>
                </a:ext>
              </a:extLst>
            </p:cNvPr>
            <p:cNvSpPr/>
            <p:nvPr/>
          </p:nvSpPr>
          <p:spPr>
            <a:xfrm>
              <a:off x="7701637" y="3164405"/>
              <a:ext cx="72892" cy="197907"/>
            </a:xfrm>
            <a:custGeom>
              <a:avLst/>
              <a:gdLst/>
              <a:ahLst/>
              <a:cxnLst/>
              <a:rect l="l" t="t" r="r" b="b"/>
              <a:pathLst>
                <a:path w="544" h="1477" extrusionOk="0">
                  <a:moveTo>
                    <a:pt x="0" y="0"/>
                  </a:moveTo>
                  <a:lnTo>
                    <a:pt x="0" y="1476"/>
                  </a:lnTo>
                  <a:lnTo>
                    <a:pt x="543" y="1476"/>
                  </a:lnTo>
                  <a:lnTo>
                    <a:pt x="543"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4" name="Google Shape;1965;p58">
              <a:extLst>
                <a:ext uri="{FF2B5EF4-FFF2-40B4-BE49-F238E27FC236}">
                  <a16:creationId xmlns:a16="http://schemas.microsoft.com/office/drawing/2014/main" id="{9EDECA9B-30B2-4149-BAC4-C3FE60C13D06}"/>
                </a:ext>
              </a:extLst>
            </p:cNvPr>
            <p:cNvSpPr/>
            <p:nvPr/>
          </p:nvSpPr>
          <p:spPr>
            <a:xfrm>
              <a:off x="7163120" y="3164405"/>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5" name="Google Shape;1966;p58">
              <a:extLst>
                <a:ext uri="{FF2B5EF4-FFF2-40B4-BE49-F238E27FC236}">
                  <a16:creationId xmlns:a16="http://schemas.microsoft.com/office/drawing/2014/main" id="{A76C65AD-92AA-4EDA-8261-55EEA0409AE7}"/>
                </a:ext>
              </a:extLst>
            </p:cNvPr>
            <p:cNvSpPr/>
            <p:nvPr/>
          </p:nvSpPr>
          <p:spPr>
            <a:xfrm>
              <a:off x="7005142" y="3164405"/>
              <a:ext cx="1038576" cy="164945"/>
            </a:xfrm>
            <a:custGeom>
              <a:avLst/>
              <a:gdLst/>
              <a:ahLst/>
              <a:cxnLst/>
              <a:rect l="l" t="t" r="r" b="b"/>
              <a:pathLst>
                <a:path w="7751" h="1231" extrusionOk="0">
                  <a:moveTo>
                    <a:pt x="277" y="0"/>
                  </a:moveTo>
                  <a:lnTo>
                    <a:pt x="7751" y="0"/>
                  </a:lnTo>
                  <a:cubicBezTo>
                    <a:pt x="7751" y="10"/>
                    <a:pt x="7751" y="21"/>
                    <a:pt x="7751" y="31"/>
                  </a:cubicBezTo>
                  <a:lnTo>
                    <a:pt x="7751" y="954"/>
                  </a:lnTo>
                  <a:cubicBezTo>
                    <a:pt x="7751" y="1107"/>
                    <a:pt x="7628" y="1230"/>
                    <a:pt x="7474" y="1230"/>
                  </a:cubicBezTo>
                  <a:lnTo>
                    <a:pt x="11" y="1230"/>
                  </a:lnTo>
                  <a:cubicBezTo>
                    <a:pt x="1" y="1220"/>
                    <a:pt x="1" y="1210"/>
                    <a:pt x="11" y="1200"/>
                  </a:cubicBezTo>
                  <a:lnTo>
                    <a:pt x="11" y="277"/>
                  </a:lnTo>
                  <a:cubicBezTo>
                    <a:pt x="1" y="123"/>
                    <a:pt x="124"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6" name="Google Shape;1967;p58">
              <a:extLst>
                <a:ext uri="{FF2B5EF4-FFF2-40B4-BE49-F238E27FC236}">
                  <a16:creationId xmlns:a16="http://schemas.microsoft.com/office/drawing/2014/main" id="{107ADB2F-5424-411D-B25B-2407CDE97879}"/>
                </a:ext>
              </a:extLst>
            </p:cNvPr>
            <p:cNvSpPr/>
            <p:nvPr/>
          </p:nvSpPr>
          <p:spPr>
            <a:xfrm>
              <a:off x="7851307" y="3164405"/>
              <a:ext cx="74366" cy="164945"/>
            </a:xfrm>
            <a:custGeom>
              <a:avLst/>
              <a:gdLst/>
              <a:ahLst/>
              <a:cxnLst/>
              <a:rect l="l" t="t" r="r" b="b"/>
              <a:pathLst>
                <a:path w="555" h="1231" extrusionOk="0">
                  <a:moveTo>
                    <a:pt x="1" y="0"/>
                  </a:moveTo>
                  <a:lnTo>
                    <a:pt x="1" y="1230"/>
                  </a:lnTo>
                  <a:lnTo>
                    <a:pt x="554" y="1230"/>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7" name="Google Shape;1968;p58">
              <a:extLst>
                <a:ext uri="{FF2B5EF4-FFF2-40B4-BE49-F238E27FC236}">
                  <a16:creationId xmlns:a16="http://schemas.microsoft.com/office/drawing/2014/main" id="{4324B626-1B53-4163-A903-48322306E7E0}"/>
                </a:ext>
              </a:extLst>
            </p:cNvPr>
            <p:cNvSpPr/>
            <p:nvPr/>
          </p:nvSpPr>
          <p:spPr>
            <a:xfrm>
              <a:off x="7701637" y="3164405"/>
              <a:ext cx="72892" cy="164945"/>
            </a:xfrm>
            <a:custGeom>
              <a:avLst/>
              <a:gdLst/>
              <a:ahLst/>
              <a:cxnLst/>
              <a:rect l="l" t="t" r="r" b="b"/>
              <a:pathLst>
                <a:path w="544" h="1231" extrusionOk="0">
                  <a:moveTo>
                    <a:pt x="0" y="0"/>
                  </a:moveTo>
                  <a:lnTo>
                    <a:pt x="0" y="1230"/>
                  </a:lnTo>
                  <a:lnTo>
                    <a:pt x="543" y="1230"/>
                  </a:lnTo>
                  <a:lnTo>
                    <a:pt x="543"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8" name="Google Shape;1969;p58">
              <a:extLst>
                <a:ext uri="{FF2B5EF4-FFF2-40B4-BE49-F238E27FC236}">
                  <a16:creationId xmlns:a16="http://schemas.microsoft.com/office/drawing/2014/main" id="{47B4B1A1-88D7-4103-891D-9B8738F21CCE}"/>
                </a:ext>
              </a:extLst>
            </p:cNvPr>
            <p:cNvSpPr/>
            <p:nvPr/>
          </p:nvSpPr>
          <p:spPr>
            <a:xfrm>
              <a:off x="7163120" y="3164405"/>
              <a:ext cx="72892" cy="164945"/>
            </a:xfrm>
            <a:custGeom>
              <a:avLst/>
              <a:gdLst/>
              <a:ahLst/>
              <a:cxnLst/>
              <a:rect l="l" t="t" r="r" b="b"/>
              <a:pathLst>
                <a:path w="544" h="1231" extrusionOk="0">
                  <a:moveTo>
                    <a:pt x="1" y="0"/>
                  </a:moveTo>
                  <a:lnTo>
                    <a:pt x="1"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9" name="Google Shape;1970;p58">
              <a:extLst>
                <a:ext uri="{FF2B5EF4-FFF2-40B4-BE49-F238E27FC236}">
                  <a16:creationId xmlns:a16="http://schemas.microsoft.com/office/drawing/2014/main" id="{8DE55576-7F4B-4E42-B016-FA1CE1A300A1}"/>
                </a:ext>
              </a:extLst>
            </p:cNvPr>
            <p:cNvSpPr/>
            <p:nvPr/>
          </p:nvSpPr>
          <p:spPr>
            <a:xfrm>
              <a:off x="7005142" y="2966497"/>
              <a:ext cx="1074352" cy="198041"/>
            </a:xfrm>
            <a:custGeom>
              <a:avLst/>
              <a:gdLst/>
              <a:ahLst/>
              <a:cxnLst/>
              <a:rect l="l" t="t" r="r" b="b"/>
              <a:pathLst>
                <a:path w="8018" h="1478" extrusionOk="0">
                  <a:moveTo>
                    <a:pt x="260" y="0"/>
                  </a:moveTo>
                  <a:cubicBezTo>
                    <a:pt x="114" y="0"/>
                    <a:pt x="1" y="120"/>
                    <a:pt x="1" y="267"/>
                  </a:cubicBezTo>
                  <a:lnTo>
                    <a:pt x="1" y="1200"/>
                  </a:lnTo>
                  <a:cubicBezTo>
                    <a:pt x="1" y="1354"/>
                    <a:pt x="124" y="1477"/>
                    <a:pt x="277" y="1477"/>
                  </a:cubicBezTo>
                  <a:lnTo>
                    <a:pt x="7740" y="1477"/>
                  </a:lnTo>
                  <a:cubicBezTo>
                    <a:pt x="7894" y="1477"/>
                    <a:pt x="8017" y="1354"/>
                    <a:pt x="8017" y="1200"/>
                  </a:cubicBezTo>
                  <a:lnTo>
                    <a:pt x="8017" y="267"/>
                  </a:lnTo>
                  <a:cubicBezTo>
                    <a:pt x="8017" y="124"/>
                    <a:pt x="7894" y="1"/>
                    <a:pt x="7740" y="1"/>
                  </a:cubicBezTo>
                  <a:lnTo>
                    <a:pt x="277" y="1"/>
                  </a:lnTo>
                  <a:cubicBezTo>
                    <a:pt x="271" y="1"/>
                    <a:pt x="265" y="0"/>
                    <a:pt x="26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0" name="Google Shape;1971;p58">
              <a:extLst>
                <a:ext uri="{FF2B5EF4-FFF2-40B4-BE49-F238E27FC236}">
                  <a16:creationId xmlns:a16="http://schemas.microsoft.com/office/drawing/2014/main" id="{7F0CF7F6-A1D0-47B6-96A3-2D886D158901}"/>
                </a:ext>
              </a:extLst>
            </p:cNvPr>
            <p:cNvSpPr/>
            <p:nvPr/>
          </p:nvSpPr>
          <p:spPr>
            <a:xfrm>
              <a:off x="7851307" y="2966497"/>
              <a:ext cx="74366" cy="198041"/>
            </a:xfrm>
            <a:custGeom>
              <a:avLst/>
              <a:gdLst/>
              <a:ahLst/>
              <a:cxnLst/>
              <a:rect l="l" t="t" r="r" b="b"/>
              <a:pathLst>
                <a:path w="555" h="1478" extrusionOk="0">
                  <a:moveTo>
                    <a:pt x="1" y="1"/>
                  </a:moveTo>
                  <a:lnTo>
                    <a:pt x="1" y="1477"/>
                  </a:lnTo>
                  <a:lnTo>
                    <a:pt x="554" y="1477"/>
                  </a:lnTo>
                  <a:lnTo>
                    <a:pt x="55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1" name="Google Shape;1972;p58">
              <a:extLst>
                <a:ext uri="{FF2B5EF4-FFF2-40B4-BE49-F238E27FC236}">
                  <a16:creationId xmlns:a16="http://schemas.microsoft.com/office/drawing/2014/main" id="{A5B3E8CD-7EA3-474E-BDAB-10A742F9CC2F}"/>
                </a:ext>
              </a:extLst>
            </p:cNvPr>
            <p:cNvSpPr/>
            <p:nvPr/>
          </p:nvSpPr>
          <p:spPr>
            <a:xfrm>
              <a:off x="7701637" y="2966497"/>
              <a:ext cx="72892" cy="198041"/>
            </a:xfrm>
            <a:custGeom>
              <a:avLst/>
              <a:gdLst/>
              <a:ahLst/>
              <a:cxnLst/>
              <a:rect l="l" t="t" r="r" b="b"/>
              <a:pathLst>
                <a:path w="544" h="1478" extrusionOk="0">
                  <a:moveTo>
                    <a:pt x="0" y="1"/>
                  </a:moveTo>
                  <a:lnTo>
                    <a:pt x="0" y="1477"/>
                  </a:lnTo>
                  <a:lnTo>
                    <a:pt x="543" y="1477"/>
                  </a:lnTo>
                  <a:lnTo>
                    <a:pt x="543"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2" name="Google Shape;1973;p58">
              <a:extLst>
                <a:ext uri="{FF2B5EF4-FFF2-40B4-BE49-F238E27FC236}">
                  <a16:creationId xmlns:a16="http://schemas.microsoft.com/office/drawing/2014/main" id="{1487765C-A038-45A6-B386-90392C1752D3}"/>
                </a:ext>
              </a:extLst>
            </p:cNvPr>
            <p:cNvSpPr/>
            <p:nvPr/>
          </p:nvSpPr>
          <p:spPr>
            <a:xfrm>
              <a:off x="7163120" y="2966497"/>
              <a:ext cx="72892" cy="198041"/>
            </a:xfrm>
            <a:custGeom>
              <a:avLst/>
              <a:gdLst/>
              <a:ahLst/>
              <a:cxnLst/>
              <a:rect l="l" t="t" r="r" b="b"/>
              <a:pathLst>
                <a:path w="544" h="1478" extrusionOk="0">
                  <a:moveTo>
                    <a:pt x="1" y="1"/>
                  </a:moveTo>
                  <a:lnTo>
                    <a:pt x="1" y="1477"/>
                  </a:lnTo>
                  <a:lnTo>
                    <a:pt x="544" y="1477"/>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3" name="Google Shape;1974;p58">
              <a:extLst>
                <a:ext uri="{FF2B5EF4-FFF2-40B4-BE49-F238E27FC236}">
                  <a16:creationId xmlns:a16="http://schemas.microsoft.com/office/drawing/2014/main" id="{3371F5DE-F02E-4EB6-AB99-B2C7388FA50A}"/>
                </a:ext>
              </a:extLst>
            </p:cNvPr>
            <p:cNvSpPr/>
            <p:nvPr/>
          </p:nvSpPr>
          <p:spPr>
            <a:xfrm>
              <a:off x="7005142" y="2966497"/>
              <a:ext cx="1038576" cy="165079"/>
            </a:xfrm>
            <a:custGeom>
              <a:avLst/>
              <a:gdLst/>
              <a:ahLst/>
              <a:cxnLst/>
              <a:rect l="l" t="t" r="r" b="b"/>
              <a:pathLst>
                <a:path w="7751" h="1232" extrusionOk="0">
                  <a:moveTo>
                    <a:pt x="277" y="1"/>
                  </a:moveTo>
                  <a:lnTo>
                    <a:pt x="7751" y="1"/>
                  </a:lnTo>
                  <a:cubicBezTo>
                    <a:pt x="7751" y="1"/>
                    <a:pt x="7751" y="11"/>
                    <a:pt x="7751" y="21"/>
                  </a:cubicBezTo>
                  <a:lnTo>
                    <a:pt x="7751" y="954"/>
                  </a:lnTo>
                  <a:cubicBezTo>
                    <a:pt x="7751" y="1108"/>
                    <a:pt x="7628" y="1231"/>
                    <a:pt x="7474" y="1231"/>
                  </a:cubicBezTo>
                  <a:lnTo>
                    <a:pt x="11" y="1231"/>
                  </a:lnTo>
                  <a:cubicBezTo>
                    <a:pt x="1" y="1221"/>
                    <a:pt x="1" y="1211"/>
                    <a:pt x="11" y="1200"/>
                  </a:cubicBezTo>
                  <a:lnTo>
                    <a:pt x="11" y="267"/>
                  </a:lnTo>
                  <a:cubicBezTo>
                    <a:pt x="11" y="124"/>
                    <a:pt x="124" y="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4" name="Google Shape;1975;p58">
              <a:extLst>
                <a:ext uri="{FF2B5EF4-FFF2-40B4-BE49-F238E27FC236}">
                  <a16:creationId xmlns:a16="http://schemas.microsoft.com/office/drawing/2014/main" id="{C40ACAD7-B425-40DD-9FBD-0E8803A9B28B}"/>
                </a:ext>
              </a:extLst>
            </p:cNvPr>
            <p:cNvSpPr/>
            <p:nvPr/>
          </p:nvSpPr>
          <p:spPr>
            <a:xfrm>
              <a:off x="7851307" y="2966497"/>
              <a:ext cx="74366" cy="165079"/>
            </a:xfrm>
            <a:custGeom>
              <a:avLst/>
              <a:gdLst/>
              <a:ahLst/>
              <a:cxnLst/>
              <a:rect l="l" t="t" r="r" b="b"/>
              <a:pathLst>
                <a:path w="555" h="1232" extrusionOk="0">
                  <a:moveTo>
                    <a:pt x="1" y="1"/>
                  </a:moveTo>
                  <a:lnTo>
                    <a:pt x="1" y="1231"/>
                  </a:lnTo>
                  <a:lnTo>
                    <a:pt x="554" y="1231"/>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5" name="Google Shape;1976;p58">
              <a:extLst>
                <a:ext uri="{FF2B5EF4-FFF2-40B4-BE49-F238E27FC236}">
                  <a16:creationId xmlns:a16="http://schemas.microsoft.com/office/drawing/2014/main" id="{04DB777D-8955-4E5F-9576-3B0191D3EED7}"/>
                </a:ext>
              </a:extLst>
            </p:cNvPr>
            <p:cNvSpPr/>
            <p:nvPr/>
          </p:nvSpPr>
          <p:spPr>
            <a:xfrm>
              <a:off x="7701637" y="2966497"/>
              <a:ext cx="72892" cy="165079"/>
            </a:xfrm>
            <a:custGeom>
              <a:avLst/>
              <a:gdLst/>
              <a:ahLst/>
              <a:cxnLst/>
              <a:rect l="l" t="t" r="r" b="b"/>
              <a:pathLst>
                <a:path w="544" h="1232" extrusionOk="0">
                  <a:moveTo>
                    <a:pt x="0" y="1"/>
                  </a:moveTo>
                  <a:lnTo>
                    <a:pt x="0" y="1231"/>
                  </a:lnTo>
                  <a:lnTo>
                    <a:pt x="543" y="1231"/>
                  </a:lnTo>
                  <a:lnTo>
                    <a:pt x="543"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6" name="Google Shape;1977;p58">
              <a:extLst>
                <a:ext uri="{FF2B5EF4-FFF2-40B4-BE49-F238E27FC236}">
                  <a16:creationId xmlns:a16="http://schemas.microsoft.com/office/drawing/2014/main" id="{8BE7A343-3A58-4FBC-80A1-53063A3E80CB}"/>
                </a:ext>
              </a:extLst>
            </p:cNvPr>
            <p:cNvSpPr/>
            <p:nvPr/>
          </p:nvSpPr>
          <p:spPr>
            <a:xfrm>
              <a:off x="7163120" y="2966497"/>
              <a:ext cx="72892" cy="165079"/>
            </a:xfrm>
            <a:custGeom>
              <a:avLst/>
              <a:gdLst/>
              <a:ahLst/>
              <a:cxnLst/>
              <a:rect l="l" t="t" r="r" b="b"/>
              <a:pathLst>
                <a:path w="544" h="1232" extrusionOk="0">
                  <a:moveTo>
                    <a:pt x="1" y="1"/>
                  </a:moveTo>
                  <a:lnTo>
                    <a:pt x="1" y="1231"/>
                  </a:lnTo>
                  <a:lnTo>
                    <a:pt x="544" y="1231"/>
                  </a:lnTo>
                  <a:lnTo>
                    <a:pt x="54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7" name="Google Shape;1978;p58">
              <a:extLst>
                <a:ext uri="{FF2B5EF4-FFF2-40B4-BE49-F238E27FC236}">
                  <a16:creationId xmlns:a16="http://schemas.microsoft.com/office/drawing/2014/main" id="{7CC079C1-A578-4EFE-B96C-A96DBEF1B740}"/>
                </a:ext>
              </a:extLst>
            </p:cNvPr>
            <p:cNvSpPr/>
            <p:nvPr/>
          </p:nvSpPr>
          <p:spPr>
            <a:xfrm>
              <a:off x="6751092" y="1156109"/>
              <a:ext cx="1122321" cy="1103160"/>
            </a:xfrm>
            <a:custGeom>
              <a:avLst/>
              <a:gdLst/>
              <a:ahLst/>
              <a:cxnLst/>
              <a:rect l="l" t="t" r="r" b="b"/>
              <a:pathLst>
                <a:path w="8376" h="8233" extrusionOk="0">
                  <a:moveTo>
                    <a:pt x="3783" y="913"/>
                  </a:moveTo>
                  <a:cubicBezTo>
                    <a:pt x="3762" y="1251"/>
                    <a:pt x="3496" y="2030"/>
                    <a:pt x="3434" y="2307"/>
                  </a:cubicBezTo>
                  <a:cubicBezTo>
                    <a:pt x="3291" y="2912"/>
                    <a:pt x="3076" y="3414"/>
                    <a:pt x="2594" y="3835"/>
                  </a:cubicBezTo>
                  <a:cubicBezTo>
                    <a:pt x="1907" y="4460"/>
                    <a:pt x="0" y="5311"/>
                    <a:pt x="1548" y="6777"/>
                  </a:cubicBezTo>
                  <a:cubicBezTo>
                    <a:pt x="3106" y="8232"/>
                    <a:pt x="7350" y="7771"/>
                    <a:pt x="7863" y="6520"/>
                  </a:cubicBezTo>
                  <a:cubicBezTo>
                    <a:pt x="8376" y="5270"/>
                    <a:pt x="6582" y="4716"/>
                    <a:pt x="6828" y="3619"/>
                  </a:cubicBezTo>
                  <a:cubicBezTo>
                    <a:pt x="7074" y="2533"/>
                    <a:pt x="7135" y="2317"/>
                    <a:pt x="7033" y="2082"/>
                  </a:cubicBezTo>
                  <a:cubicBezTo>
                    <a:pt x="6940" y="1846"/>
                    <a:pt x="5310" y="1"/>
                    <a:pt x="3783" y="9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8" name="Google Shape;1979;p58">
              <a:extLst>
                <a:ext uri="{FF2B5EF4-FFF2-40B4-BE49-F238E27FC236}">
                  <a16:creationId xmlns:a16="http://schemas.microsoft.com/office/drawing/2014/main" id="{D894E262-4208-4E83-9A83-032F24080CFC}"/>
                </a:ext>
              </a:extLst>
            </p:cNvPr>
            <p:cNvSpPr/>
            <p:nvPr/>
          </p:nvSpPr>
          <p:spPr>
            <a:xfrm>
              <a:off x="8259843" y="4035230"/>
              <a:ext cx="288620" cy="267985"/>
            </a:xfrm>
            <a:custGeom>
              <a:avLst/>
              <a:gdLst/>
              <a:ahLst/>
              <a:cxnLst/>
              <a:rect l="l" t="t" r="r" b="b"/>
              <a:pathLst>
                <a:path w="2154" h="2000" extrusionOk="0">
                  <a:moveTo>
                    <a:pt x="1" y="1"/>
                  </a:moveTo>
                  <a:cubicBezTo>
                    <a:pt x="124" y="534"/>
                    <a:pt x="186" y="1087"/>
                    <a:pt x="175" y="1641"/>
                  </a:cubicBezTo>
                  <a:lnTo>
                    <a:pt x="155" y="2000"/>
                  </a:lnTo>
                  <a:lnTo>
                    <a:pt x="2154" y="2000"/>
                  </a:lnTo>
                  <a:lnTo>
                    <a:pt x="1139" y="1272"/>
                  </a:lnTo>
                  <a:lnTo>
                    <a:pt x="1016" y="52"/>
                  </a:ln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9" name="Google Shape;1980;p58">
              <a:extLst>
                <a:ext uri="{FF2B5EF4-FFF2-40B4-BE49-F238E27FC236}">
                  <a16:creationId xmlns:a16="http://schemas.microsoft.com/office/drawing/2014/main" id="{D994E6CA-4E4F-497B-A5B4-881A5E1C1651}"/>
                </a:ext>
              </a:extLst>
            </p:cNvPr>
            <p:cNvSpPr/>
            <p:nvPr/>
          </p:nvSpPr>
          <p:spPr>
            <a:xfrm>
              <a:off x="8253009" y="4202856"/>
              <a:ext cx="442443" cy="151144"/>
            </a:xfrm>
            <a:custGeom>
              <a:avLst/>
              <a:gdLst/>
              <a:ahLst/>
              <a:cxnLst/>
              <a:rect l="l" t="t" r="r" b="b"/>
              <a:pathLst>
                <a:path w="3302" h="1128" extrusionOk="0">
                  <a:moveTo>
                    <a:pt x="216" y="154"/>
                  </a:moveTo>
                  <a:cubicBezTo>
                    <a:pt x="380" y="328"/>
                    <a:pt x="821" y="339"/>
                    <a:pt x="1026" y="226"/>
                  </a:cubicBezTo>
                  <a:cubicBezTo>
                    <a:pt x="1231" y="113"/>
                    <a:pt x="1231" y="0"/>
                    <a:pt x="1231" y="0"/>
                  </a:cubicBezTo>
                  <a:lnTo>
                    <a:pt x="2328" y="472"/>
                  </a:lnTo>
                  <a:cubicBezTo>
                    <a:pt x="3302" y="308"/>
                    <a:pt x="3250" y="1097"/>
                    <a:pt x="3250" y="1118"/>
                  </a:cubicBezTo>
                  <a:lnTo>
                    <a:pt x="21" y="1128"/>
                  </a:lnTo>
                  <a:cubicBezTo>
                    <a:pt x="1" y="790"/>
                    <a:pt x="72" y="451"/>
                    <a:pt x="216" y="1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0" name="Google Shape;1981;p58">
              <a:extLst>
                <a:ext uri="{FF2B5EF4-FFF2-40B4-BE49-F238E27FC236}">
                  <a16:creationId xmlns:a16="http://schemas.microsoft.com/office/drawing/2014/main" id="{E2EDB290-82FA-4253-A82C-38BCE539E8CF}"/>
                </a:ext>
              </a:extLst>
            </p:cNvPr>
            <p:cNvSpPr/>
            <p:nvPr/>
          </p:nvSpPr>
          <p:spPr>
            <a:xfrm>
              <a:off x="7071067" y="1737105"/>
              <a:ext cx="994626" cy="861438"/>
            </a:xfrm>
            <a:custGeom>
              <a:avLst/>
              <a:gdLst/>
              <a:ahLst/>
              <a:cxnLst/>
              <a:rect l="l" t="t" r="r" b="b"/>
              <a:pathLst>
                <a:path w="7423" h="6429" extrusionOk="0">
                  <a:moveTo>
                    <a:pt x="2553" y="1"/>
                  </a:moveTo>
                  <a:cubicBezTo>
                    <a:pt x="5311" y="339"/>
                    <a:pt x="7423" y="3722"/>
                    <a:pt x="6172" y="6265"/>
                  </a:cubicBezTo>
                  <a:cubicBezTo>
                    <a:pt x="6131" y="6357"/>
                    <a:pt x="6121" y="6429"/>
                    <a:pt x="5701" y="6418"/>
                  </a:cubicBezTo>
                  <a:cubicBezTo>
                    <a:pt x="5536" y="6418"/>
                    <a:pt x="5198" y="6367"/>
                    <a:pt x="5239" y="6090"/>
                  </a:cubicBezTo>
                  <a:cubicBezTo>
                    <a:pt x="5444" y="4563"/>
                    <a:pt x="5311" y="2994"/>
                    <a:pt x="2758" y="2051"/>
                  </a:cubicBezTo>
                  <a:cubicBezTo>
                    <a:pt x="1" y="1036"/>
                    <a:pt x="2553" y="1"/>
                    <a:pt x="2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1" name="Google Shape;1982;p58">
              <a:extLst>
                <a:ext uri="{FF2B5EF4-FFF2-40B4-BE49-F238E27FC236}">
                  <a16:creationId xmlns:a16="http://schemas.microsoft.com/office/drawing/2014/main" id="{51AD57C9-6B76-485A-AC8C-6DF7915D5249}"/>
                </a:ext>
              </a:extLst>
            </p:cNvPr>
            <p:cNvSpPr/>
            <p:nvPr/>
          </p:nvSpPr>
          <p:spPr>
            <a:xfrm>
              <a:off x="7020283" y="2533831"/>
              <a:ext cx="1392986" cy="1647170"/>
            </a:xfrm>
            <a:custGeom>
              <a:avLst/>
              <a:gdLst/>
              <a:ahLst/>
              <a:cxnLst/>
              <a:rect l="l" t="t" r="r" b="b"/>
              <a:pathLst>
                <a:path w="10396" h="12293" extrusionOk="0">
                  <a:moveTo>
                    <a:pt x="800" y="103"/>
                  </a:moveTo>
                  <a:cubicBezTo>
                    <a:pt x="462" y="2400"/>
                    <a:pt x="0" y="3056"/>
                    <a:pt x="3547" y="5178"/>
                  </a:cubicBezTo>
                  <a:cubicBezTo>
                    <a:pt x="7187" y="7361"/>
                    <a:pt x="7751" y="7320"/>
                    <a:pt x="9145" y="11247"/>
                  </a:cubicBezTo>
                  <a:cubicBezTo>
                    <a:pt x="9360" y="11851"/>
                    <a:pt x="9268" y="12036"/>
                    <a:pt x="9545" y="12128"/>
                  </a:cubicBezTo>
                  <a:cubicBezTo>
                    <a:pt x="10057" y="12292"/>
                    <a:pt x="10395" y="12005"/>
                    <a:pt x="10395" y="11851"/>
                  </a:cubicBezTo>
                  <a:cubicBezTo>
                    <a:pt x="10395" y="11636"/>
                    <a:pt x="10395" y="11318"/>
                    <a:pt x="10385" y="11103"/>
                  </a:cubicBezTo>
                  <a:cubicBezTo>
                    <a:pt x="10149" y="7546"/>
                    <a:pt x="8786" y="4716"/>
                    <a:pt x="5721" y="2871"/>
                  </a:cubicBezTo>
                  <a:cubicBezTo>
                    <a:pt x="4972" y="2420"/>
                    <a:pt x="4778" y="2123"/>
                    <a:pt x="4245" y="1046"/>
                  </a:cubicBezTo>
                  <a:cubicBezTo>
                    <a:pt x="3722" y="1"/>
                    <a:pt x="800" y="103"/>
                    <a:pt x="800" y="1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2" name="Google Shape;1983;p58">
              <a:extLst>
                <a:ext uri="{FF2B5EF4-FFF2-40B4-BE49-F238E27FC236}">
                  <a16:creationId xmlns:a16="http://schemas.microsoft.com/office/drawing/2014/main" id="{BB4D6D24-4DE3-45CE-8607-41B960E63F7D}"/>
                </a:ext>
              </a:extLst>
            </p:cNvPr>
            <p:cNvSpPr/>
            <p:nvPr/>
          </p:nvSpPr>
          <p:spPr>
            <a:xfrm>
              <a:off x="7305956" y="3195894"/>
              <a:ext cx="360038" cy="311935"/>
            </a:xfrm>
            <a:custGeom>
              <a:avLst/>
              <a:gdLst/>
              <a:ahLst/>
              <a:cxnLst/>
              <a:rect l="l" t="t" r="r" b="b"/>
              <a:pathLst>
                <a:path w="2687" h="2328" extrusionOk="0">
                  <a:moveTo>
                    <a:pt x="2687" y="1"/>
                  </a:moveTo>
                  <a:lnTo>
                    <a:pt x="954" y="483"/>
                  </a:lnTo>
                  <a:lnTo>
                    <a:pt x="565" y="596"/>
                  </a:lnTo>
                  <a:lnTo>
                    <a:pt x="1" y="2328"/>
                  </a:lnTo>
                  <a:lnTo>
                    <a:pt x="893" y="1395"/>
                  </a:lnTo>
                  <a:lnTo>
                    <a:pt x="2533" y="965"/>
                  </a:ln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3" name="Google Shape;1984;p58">
              <a:extLst>
                <a:ext uri="{FF2B5EF4-FFF2-40B4-BE49-F238E27FC236}">
                  <a16:creationId xmlns:a16="http://schemas.microsoft.com/office/drawing/2014/main" id="{BAC2F9A7-EE92-4982-8C5C-AB6FBEF1A311}"/>
                </a:ext>
              </a:extLst>
            </p:cNvPr>
            <p:cNvSpPr/>
            <p:nvPr/>
          </p:nvSpPr>
          <p:spPr>
            <a:xfrm>
              <a:off x="7393855" y="2522844"/>
              <a:ext cx="1817474" cy="850450"/>
            </a:xfrm>
            <a:custGeom>
              <a:avLst/>
              <a:gdLst/>
              <a:ahLst/>
              <a:cxnLst/>
              <a:rect l="l" t="t" r="r" b="b"/>
              <a:pathLst>
                <a:path w="13564" h="6347" extrusionOk="0">
                  <a:moveTo>
                    <a:pt x="1805" y="349"/>
                  </a:moveTo>
                  <a:cubicBezTo>
                    <a:pt x="4850" y="1"/>
                    <a:pt x="13564" y="1692"/>
                    <a:pt x="7464" y="4378"/>
                  </a:cubicBezTo>
                  <a:cubicBezTo>
                    <a:pt x="2974" y="6346"/>
                    <a:pt x="1128" y="6316"/>
                    <a:pt x="1128" y="6316"/>
                  </a:cubicBezTo>
                  <a:lnTo>
                    <a:pt x="790" y="5342"/>
                  </a:lnTo>
                  <a:lnTo>
                    <a:pt x="5434" y="2861"/>
                  </a:lnTo>
                  <a:lnTo>
                    <a:pt x="1549" y="3240"/>
                  </a:lnTo>
                  <a:lnTo>
                    <a:pt x="1" y="140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1985;p58">
              <a:extLst>
                <a:ext uri="{FF2B5EF4-FFF2-40B4-BE49-F238E27FC236}">
                  <a16:creationId xmlns:a16="http://schemas.microsoft.com/office/drawing/2014/main" id="{B3032CB9-5457-49A0-9B2A-564945F16282}"/>
                </a:ext>
              </a:extLst>
            </p:cNvPr>
            <p:cNvSpPr/>
            <p:nvPr/>
          </p:nvSpPr>
          <p:spPr>
            <a:xfrm>
              <a:off x="7098535" y="1682168"/>
              <a:ext cx="697967" cy="1160911"/>
            </a:xfrm>
            <a:custGeom>
              <a:avLst/>
              <a:gdLst/>
              <a:ahLst/>
              <a:cxnLst/>
              <a:rect l="l" t="t" r="r" b="b"/>
              <a:pathLst>
                <a:path w="5209" h="8664" extrusionOk="0">
                  <a:moveTo>
                    <a:pt x="21" y="8643"/>
                  </a:moveTo>
                  <a:cubicBezTo>
                    <a:pt x="1221" y="8663"/>
                    <a:pt x="5208" y="7566"/>
                    <a:pt x="4634" y="6418"/>
                  </a:cubicBezTo>
                  <a:cubicBezTo>
                    <a:pt x="4368" y="5936"/>
                    <a:pt x="4255" y="5393"/>
                    <a:pt x="4286" y="4850"/>
                  </a:cubicBezTo>
                  <a:cubicBezTo>
                    <a:pt x="4296" y="4491"/>
                    <a:pt x="4593" y="4286"/>
                    <a:pt x="4563" y="3753"/>
                  </a:cubicBezTo>
                  <a:cubicBezTo>
                    <a:pt x="4491" y="2615"/>
                    <a:pt x="3999" y="1180"/>
                    <a:pt x="3250" y="493"/>
                  </a:cubicBezTo>
                  <a:cubicBezTo>
                    <a:pt x="2861" y="134"/>
                    <a:pt x="2482" y="1"/>
                    <a:pt x="1877" y="185"/>
                  </a:cubicBezTo>
                  <a:cubicBezTo>
                    <a:pt x="1221" y="390"/>
                    <a:pt x="524" y="954"/>
                    <a:pt x="134" y="2471"/>
                  </a:cubicBezTo>
                  <a:cubicBezTo>
                    <a:pt x="72" y="2728"/>
                    <a:pt x="1" y="8571"/>
                    <a:pt x="21" y="86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5" name="Google Shape;1986;p58">
              <a:extLst>
                <a:ext uri="{FF2B5EF4-FFF2-40B4-BE49-F238E27FC236}">
                  <a16:creationId xmlns:a16="http://schemas.microsoft.com/office/drawing/2014/main" id="{F274CC5D-036B-48B6-AAB7-84EDB38C86B5}"/>
                </a:ext>
              </a:extLst>
            </p:cNvPr>
            <p:cNvSpPr/>
            <p:nvPr/>
          </p:nvSpPr>
          <p:spPr>
            <a:xfrm>
              <a:off x="6443310" y="1697309"/>
              <a:ext cx="1055057" cy="1052377"/>
            </a:xfrm>
            <a:custGeom>
              <a:avLst/>
              <a:gdLst/>
              <a:ahLst/>
              <a:cxnLst/>
              <a:rect l="l" t="t" r="r" b="b"/>
              <a:pathLst>
                <a:path w="7874" h="7854" extrusionOk="0">
                  <a:moveTo>
                    <a:pt x="7587" y="6879"/>
                  </a:moveTo>
                  <a:cubicBezTo>
                    <a:pt x="7146" y="6715"/>
                    <a:pt x="5844" y="5926"/>
                    <a:pt x="5086" y="5075"/>
                  </a:cubicBezTo>
                  <a:cubicBezTo>
                    <a:pt x="4563" y="4491"/>
                    <a:pt x="4317" y="3865"/>
                    <a:pt x="4747" y="3394"/>
                  </a:cubicBezTo>
                  <a:cubicBezTo>
                    <a:pt x="5280" y="2809"/>
                    <a:pt x="6039" y="2727"/>
                    <a:pt x="6582" y="2328"/>
                  </a:cubicBezTo>
                  <a:cubicBezTo>
                    <a:pt x="6992" y="2010"/>
                    <a:pt x="7218" y="1364"/>
                    <a:pt x="7454" y="903"/>
                  </a:cubicBezTo>
                  <a:cubicBezTo>
                    <a:pt x="7874" y="93"/>
                    <a:pt x="7689" y="144"/>
                    <a:pt x="7310" y="134"/>
                  </a:cubicBezTo>
                  <a:cubicBezTo>
                    <a:pt x="4265" y="1"/>
                    <a:pt x="1" y="4614"/>
                    <a:pt x="4747" y="6818"/>
                  </a:cubicBezTo>
                  <a:cubicBezTo>
                    <a:pt x="5434" y="7146"/>
                    <a:pt x="6162" y="7412"/>
                    <a:pt x="6900" y="7617"/>
                  </a:cubicBezTo>
                  <a:cubicBezTo>
                    <a:pt x="7802" y="7853"/>
                    <a:pt x="7659" y="6910"/>
                    <a:pt x="7587" y="68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6" name="Google Shape;1987;p58">
              <a:extLst>
                <a:ext uri="{FF2B5EF4-FFF2-40B4-BE49-F238E27FC236}">
                  <a16:creationId xmlns:a16="http://schemas.microsoft.com/office/drawing/2014/main" id="{EE1E1640-A253-4448-B9C4-EDF668829188}"/>
                </a:ext>
              </a:extLst>
            </p:cNvPr>
            <p:cNvSpPr/>
            <p:nvPr/>
          </p:nvSpPr>
          <p:spPr>
            <a:xfrm>
              <a:off x="7209883" y="3186380"/>
              <a:ext cx="250030" cy="453431"/>
            </a:xfrm>
            <a:custGeom>
              <a:avLst/>
              <a:gdLst/>
              <a:ahLst/>
              <a:cxnLst/>
              <a:rect l="l" t="t" r="r" b="b"/>
              <a:pathLst>
                <a:path w="1866" h="3384" extrusionOk="0">
                  <a:moveTo>
                    <a:pt x="1866" y="502"/>
                  </a:moveTo>
                  <a:cubicBezTo>
                    <a:pt x="1640" y="595"/>
                    <a:pt x="1497" y="1015"/>
                    <a:pt x="1538" y="1241"/>
                  </a:cubicBezTo>
                  <a:cubicBezTo>
                    <a:pt x="1579" y="1476"/>
                    <a:pt x="1692" y="1507"/>
                    <a:pt x="1692" y="1507"/>
                  </a:cubicBezTo>
                  <a:lnTo>
                    <a:pt x="892" y="2409"/>
                  </a:lnTo>
                  <a:cubicBezTo>
                    <a:pt x="748" y="3383"/>
                    <a:pt x="10" y="3076"/>
                    <a:pt x="0" y="3076"/>
                  </a:cubicBezTo>
                  <a:lnTo>
                    <a:pt x="1005" y="0"/>
                  </a:lnTo>
                  <a:cubicBezTo>
                    <a:pt x="1323" y="92"/>
                    <a:pt x="1620" y="256"/>
                    <a:pt x="1866" y="5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1988;p58">
              <a:extLst>
                <a:ext uri="{FF2B5EF4-FFF2-40B4-BE49-F238E27FC236}">
                  <a16:creationId xmlns:a16="http://schemas.microsoft.com/office/drawing/2014/main" id="{3EEBA1EA-E4DA-40F1-84B1-A0DDD94FFF47}"/>
                </a:ext>
              </a:extLst>
            </p:cNvPr>
            <p:cNvSpPr/>
            <p:nvPr/>
          </p:nvSpPr>
          <p:spPr>
            <a:xfrm>
              <a:off x="7293629" y="2532491"/>
              <a:ext cx="954831" cy="412161"/>
            </a:xfrm>
            <a:custGeom>
              <a:avLst/>
              <a:gdLst/>
              <a:ahLst/>
              <a:cxnLst/>
              <a:rect l="l" t="t" r="r" b="b"/>
              <a:pathLst>
                <a:path w="7126" h="3076" extrusionOk="0">
                  <a:moveTo>
                    <a:pt x="2799" y="3055"/>
                  </a:moveTo>
                  <a:lnTo>
                    <a:pt x="7064" y="1087"/>
                  </a:lnTo>
                  <a:cubicBezTo>
                    <a:pt x="7125" y="1056"/>
                    <a:pt x="7105" y="1005"/>
                    <a:pt x="7012" y="964"/>
                  </a:cubicBezTo>
                  <a:lnTo>
                    <a:pt x="4614" y="41"/>
                  </a:lnTo>
                  <a:cubicBezTo>
                    <a:pt x="4521" y="11"/>
                    <a:pt x="4419" y="0"/>
                    <a:pt x="4327" y="31"/>
                  </a:cubicBezTo>
                  <a:lnTo>
                    <a:pt x="62" y="2000"/>
                  </a:lnTo>
                  <a:cubicBezTo>
                    <a:pt x="0" y="2030"/>
                    <a:pt x="21" y="2082"/>
                    <a:pt x="113" y="2123"/>
                  </a:cubicBezTo>
                  <a:lnTo>
                    <a:pt x="2512" y="3035"/>
                  </a:lnTo>
                  <a:cubicBezTo>
                    <a:pt x="2604" y="3076"/>
                    <a:pt x="2707" y="3076"/>
                    <a:pt x="2799" y="3055"/>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8" name="Google Shape;1989;p58">
              <a:extLst>
                <a:ext uri="{FF2B5EF4-FFF2-40B4-BE49-F238E27FC236}">
                  <a16:creationId xmlns:a16="http://schemas.microsoft.com/office/drawing/2014/main" id="{C6ABB55F-DE4E-4E57-AF66-C629CD4C79BD}"/>
                </a:ext>
              </a:extLst>
            </p:cNvPr>
            <p:cNvSpPr/>
            <p:nvPr/>
          </p:nvSpPr>
          <p:spPr>
            <a:xfrm>
              <a:off x="7384342" y="2533831"/>
              <a:ext cx="868137" cy="372365"/>
            </a:xfrm>
            <a:custGeom>
              <a:avLst/>
              <a:gdLst/>
              <a:ahLst/>
              <a:cxnLst/>
              <a:rect l="l" t="t" r="r" b="b"/>
              <a:pathLst>
                <a:path w="6479" h="2779" extrusionOk="0">
                  <a:moveTo>
                    <a:pt x="2317" y="2758"/>
                  </a:moveTo>
                  <a:lnTo>
                    <a:pt x="6417" y="893"/>
                  </a:lnTo>
                  <a:cubicBezTo>
                    <a:pt x="6479" y="862"/>
                    <a:pt x="6458" y="821"/>
                    <a:pt x="6376" y="790"/>
                  </a:cubicBezTo>
                  <a:lnTo>
                    <a:pt x="4398" y="31"/>
                  </a:lnTo>
                  <a:cubicBezTo>
                    <a:pt x="4326" y="1"/>
                    <a:pt x="4234" y="1"/>
                    <a:pt x="4162" y="21"/>
                  </a:cubicBezTo>
                  <a:lnTo>
                    <a:pt x="62" y="1887"/>
                  </a:lnTo>
                  <a:cubicBezTo>
                    <a:pt x="0" y="1907"/>
                    <a:pt x="21" y="1949"/>
                    <a:pt x="103" y="1979"/>
                  </a:cubicBezTo>
                  <a:lnTo>
                    <a:pt x="2081" y="2748"/>
                  </a:lnTo>
                  <a:cubicBezTo>
                    <a:pt x="2153" y="2769"/>
                    <a:pt x="2235" y="2779"/>
                    <a:pt x="2317" y="2758"/>
                  </a:cubicBezTo>
                  <a:close/>
                </a:path>
              </a:pathLst>
            </a:custGeom>
            <a:solidFill>
              <a:srgbClr val="6E6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9" name="Google Shape;1990;p58">
              <a:extLst>
                <a:ext uri="{FF2B5EF4-FFF2-40B4-BE49-F238E27FC236}">
                  <a16:creationId xmlns:a16="http://schemas.microsoft.com/office/drawing/2014/main" id="{0D101FAD-B1E4-4D30-B84B-DAEB28BCD653}"/>
                </a:ext>
              </a:extLst>
            </p:cNvPr>
            <p:cNvSpPr/>
            <p:nvPr/>
          </p:nvSpPr>
          <p:spPr>
            <a:xfrm>
              <a:off x="7231858" y="2569608"/>
              <a:ext cx="355884" cy="237703"/>
            </a:xfrm>
            <a:custGeom>
              <a:avLst/>
              <a:gdLst/>
              <a:ahLst/>
              <a:cxnLst/>
              <a:rect l="l" t="t" r="r" b="b"/>
              <a:pathLst>
                <a:path w="2656" h="1774" extrusionOk="0">
                  <a:moveTo>
                    <a:pt x="359" y="0"/>
                  </a:moveTo>
                  <a:lnTo>
                    <a:pt x="1917" y="513"/>
                  </a:lnTo>
                  <a:cubicBezTo>
                    <a:pt x="1917" y="513"/>
                    <a:pt x="2553" y="1364"/>
                    <a:pt x="2604" y="1466"/>
                  </a:cubicBezTo>
                  <a:cubicBezTo>
                    <a:pt x="2655" y="1579"/>
                    <a:pt x="2604" y="1620"/>
                    <a:pt x="2553" y="1620"/>
                  </a:cubicBezTo>
                  <a:cubicBezTo>
                    <a:pt x="2491" y="1620"/>
                    <a:pt x="2471" y="1599"/>
                    <a:pt x="2409" y="1548"/>
                  </a:cubicBezTo>
                  <a:cubicBezTo>
                    <a:pt x="2409" y="1548"/>
                    <a:pt x="2430" y="1692"/>
                    <a:pt x="2348" y="1723"/>
                  </a:cubicBezTo>
                  <a:cubicBezTo>
                    <a:pt x="2214" y="1764"/>
                    <a:pt x="2184" y="1569"/>
                    <a:pt x="2173" y="1599"/>
                  </a:cubicBezTo>
                  <a:cubicBezTo>
                    <a:pt x="2153" y="1682"/>
                    <a:pt x="2050" y="1774"/>
                    <a:pt x="1999" y="1743"/>
                  </a:cubicBezTo>
                  <a:cubicBezTo>
                    <a:pt x="1876" y="1661"/>
                    <a:pt x="1876" y="1620"/>
                    <a:pt x="1876" y="1620"/>
                  </a:cubicBezTo>
                  <a:cubicBezTo>
                    <a:pt x="1876" y="1620"/>
                    <a:pt x="1804" y="1743"/>
                    <a:pt x="1692" y="1682"/>
                  </a:cubicBezTo>
                  <a:cubicBezTo>
                    <a:pt x="1579" y="1610"/>
                    <a:pt x="1374" y="1189"/>
                    <a:pt x="1374" y="1189"/>
                  </a:cubicBezTo>
                  <a:lnTo>
                    <a:pt x="1066" y="1128"/>
                  </a:lnTo>
                  <a:lnTo>
                    <a:pt x="728" y="749"/>
                  </a:lnTo>
                  <a:lnTo>
                    <a:pt x="359" y="851"/>
                  </a:lnTo>
                  <a:cubicBezTo>
                    <a:pt x="359" y="851"/>
                    <a:pt x="0" y="287"/>
                    <a:pt x="359" y="0"/>
                  </a:cubicBez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1991;p58">
              <a:extLst>
                <a:ext uri="{FF2B5EF4-FFF2-40B4-BE49-F238E27FC236}">
                  <a16:creationId xmlns:a16="http://schemas.microsoft.com/office/drawing/2014/main" id="{50985933-0D93-4664-92BD-093D77673F83}"/>
                </a:ext>
              </a:extLst>
            </p:cNvPr>
            <p:cNvSpPr/>
            <p:nvPr/>
          </p:nvSpPr>
          <p:spPr>
            <a:xfrm>
              <a:off x="7332085" y="1579127"/>
              <a:ext cx="185580" cy="339537"/>
            </a:xfrm>
            <a:custGeom>
              <a:avLst/>
              <a:gdLst/>
              <a:ahLst/>
              <a:cxnLst/>
              <a:rect l="l" t="t" r="r" b="b"/>
              <a:pathLst>
                <a:path w="1385" h="2534" extrusionOk="0">
                  <a:moveTo>
                    <a:pt x="0" y="1"/>
                  </a:moveTo>
                  <a:cubicBezTo>
                    <a:pt x="52" y="278"/>
                    <a:pt x="62" y="944"/>
                    <a:pt x="257" y="1559"/>
                  </a:cubicBezTo>
                  <a:cubicBezTo>
                    <a:pt x="390" y="1990"/>
                    <a:pt x="605" y="2461"/>
                    <a:pt x="964" y="2502"/>
                  </a:cubicBezTo>
                  <a:cubicBezTo>
                    <a:pt x="1384" y="2533"/>
                    <a:pt x="1313" y="975"/>
                    <a:pt x="1343" y="165"/>
                  </a:cubicBez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1" name="Google Shape;1992;p58">
              <a:extLst>
                <a:ext uri="{FF2B5EF4-FFF2-40B4-BE49-F238E27FC236}">
                  <a16:creationId xmlns:a16="http://schemas.microsoft.com/office/drawing/2014/main" id="{BC52D5BC-E91D-4A5E-B3EC-C06227C661F1}"/>
                </a:ext>
              </a:extLst>
            </p:cNvPr>
            <p:cNvSpPr/>
            <p:nvPr/>
          </p:nvSpPr>
          <p:spPr>
            <a:xfrm>
              <a:off x="7275808" y="1272817"/>
              <a:ext cx="391526" cy="677332"/>
            </a:xfrm>
            <a:custGeom>
              <a:avLst/>
              <a:gdLst/>
              <a:ahLst/>
              <a:cxnLst/>
              <a:rect l="l" t="t" r="r" b="b"/>
              <a:pathLst>
                <a:path w="2922" h="5055" extrusionOk="0">
                  <a:moveTo>
                    <a:pt x="2922" y="647"/>
                  </a:moveTo>
                  <a:cubicBezTo>
                    <a:pt x="2625" y="5055"/>
                    <a:pt x="0" y="3312"/>
                    <a:pt x="103" y="2061"/>
                  </a:cubicBezTo>
                  <a:cubicBezTo>
                    <a:pt x="164" y="1313"/>
                    <a:pt x="297" y="134"/>
                    <a:pt x="913" y="62"/>
                  </a:cubicBezTo>
                  <a:cubicBezTo>
                    <a:pt x="1630" y="1"/>
                    <a:pt x="2922" y="647"/>
                    <a:pt x="2922" y="647"/>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2" name="Google Shape;1993;p58">
              <a:extLst>
                <a:ext uri="{FF2B5EF4-FFF2-40B4-BE49-F238E27FC236}">
                  <a16:creationId xmlns:a16="http://schemas.microsoft.com/office/drawing/2014/main" id="{DB736DCD-62DE-4631-B3AF-6BDCDC4941A2}"/>
                </a:ext>
              </a:extLst>
            </p:cNvPr>
            <p:cNvSpPr/>
            <p:nvPr/>
          </p:nvSpPr>
          <p:spPr>
            <a:xfrm>
              <a:off x="7205729" y="1149275"/>
              <a:ext cx="502874" cy="414975"/>
            </a:xfrm>
            <a:custGeom>
              <a:avLst/>
              <a:gdLst/>
              <a:ahLst/>
              <a:cxnLst/>
              <a:rect l="l" t="t" r="r" b="b"/>
              <a:pathLst>
                <a:path w="3753" h="3097" extrusionOk="0">
                  <a:moveTo>
                    <a:pt x="2327" y="1230"/>
                  </a:moveTo>
                  <a:cubicBezTo>
                    <a:pt x="1948" y="2133"/>
                    <a:pt x="1569" y="2225"/>
                    <a:pt x="677" y="2317"/>
                  </a:cubicBezTo>
                  <a:lnTo>
                    <a:pt x="72" y="2440"/>
                  </a:lnTo>
                  <a:cubicBezTo>
                    <a:pt x="72" y="2440"/>
                    <a:pt x="0" y="441"/>
                    <a:pt x="1343" y="216"/>
                  </a:cubicBezTo>
                  <a:cubicBezTo>
                    <a:pt x="2686" y="0"/>
                    <a:pt x="3670" y="820"/>
                    <a:pt x="3722" y="1682"/>
                  </a:cubicBezTo>
                  <a:cubicBezTo>
                    <a:pt x="3752" y="2204"/>
                    <a:pt x="3578" y="2707"/>
                    <a:pt x="3240" y="3096"/>
                  </a:cubicBezTo>
                  <a:cubicBezTo>
                    <a:pt x="3240" y="3096"/>
                    <a:pt x="3312" y="2204"/>
                    <a:pt x="3066" y="1712"/>
                  </a:cubicBezTo>
                  <a:cubicBezTo>
                    <a:pt x="2922" y="1425"/>
                    <a:pt x="2645" y="1241"/>
                    <a:pt x="2327" y="12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1994;p58">
              <a:extLst>
                <a:ext uri="{FF2B5EF4-FFF2-40B4-BE49-F238E27FC236}">
                  <a16:creationId xmlns:a16="http://schemas.microsoft.com/office/drawing/2014/main" id="{6F70AA70-1F6D-491F-9FAB-14954A13AAC9}"/>
                </a:ext>
              </a:extLst>
            </p:cNvPr>
            <p:cNvSpPr/>
            <p:nvPr/>
          </p:nvSpPr>
          <p:spPr>
            <a:xfrm>
              <a:off x="7665861" y="2489881"/>
              <a:ext cx="219882" cy="199381"/>
            </a:xfrm>
            <a:custGeom>
              <a:avLst/>
              <a:gdLst/>
              <a:ahLst/>
              <a:cxnLst/>
              <a:rect l="l" t="t" r="r" b="b"/>
              <a:pathLst>
                <a:path w="1641" h="1488" extrusionOk="0">
                  <a:moveTo>
                    <a:pt x="339" y="308"/>
                  </a:moveTo>
                  <a:cubicBezTo>
                    <a:pt x="236" y="431"/>
                    <a:pt x="134" y="565"/>
                    <a:pt x="42" y="708"/>
                  </a:cubicBezTo>
                  <a:cubicBezTo>
                    <a:pt x="21" y="729"/>
                    <a:pt x="1" y="811"/>
                    <a:pt x="154" y="790"/>
                  </a:cubicBezTo>
                  <a:cubicBezTo>
                    <a:pt x="288" y="770"/>
                    <a:pt x="390" y="626"/>
                    <a:pt x="534" y="616"/>
                  </a:cubicBezTo>
                  <a:cubicBezTo>
                    <a:pt x="534" y="657"/>
                    <a:pt x="534" y="698"/>
                    <a:pt x="523" y="739"/>
                  </a:cubicBezTo>
                  <a:cubicBezTo>
                    <a:pt x="482" y="1210"/>
                    <a:pt x="390" y="1405"/>
                    <a:pt x="493" y="1436"/>
                  </a:cubicBezTo>
                  <a:cubicBezTo>
                    <a:pt x="595" y="1477"/>
                    <a:pt x="657" y="1333"/>
                    <a:pt x="657" y="1333"/>
                  </a:cubicBezTo>
                  <a:cubicBezTo>
                    <a:pt x="657" y="1333"/>
                    <a:pt x="769" y="1487"/>
                    <a:pt x="872" y="1415"/>
                  </a:cubicBezTo>
                  <a:cubicBezTo>
                    <a:pt x="903" y="1395"/>
                    <a:pt x="933" y="1364"/>
                    <a:pt x="974" y="1344"/>
                  </a:cubicBezTo>
                  <a:cubicBezTo>
                    <a:pt x="1005" y="1395"/>
                    <a:pt x="1067" y="1426"/>
                    <a:pt x="1139" y="1415"/>
                  </a:cubicBezTo>
                  <a:cubicBezTo>
                    <a:pt x="1262" y="1395"/>
                    <a:pt x="1262" y="1333"/>
                    <a:pt x="1262" y="1333"/>
                  </a:cubicBezTo>
                  <a:cubicBezTo>
                    <a:pt x="1303" y="1364"/>
                    <a:pt x="1354" y="1385"/>
                    <a:pt x="1405" y="1385"/>
                  </a:cubicBezTo>
                  <a:cubicBezTo>
                    <a:pt x="1456" y="1374"/>
                    <a:pt x="1508" y="1333"/>
                    <a:pt x="1538" y="1282"/>
                  </a:cubicBezTo>
                  <a:lnTo>
                    <a:pt x="1641" y="421"/>
                  </a:lnTo>
                  <a:cubicBezTo>
                    <a:pt x="1446" y="103"/>
                    <a:pt x="667" y="1"/>
                    <a:pt x="339" y="308"/>
                  </a:cubicBez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4" name="Google Shape;1995;p58">
              <a:extLst>
                <a:ext uri="{FF2B5EF4-FFF2-40B4-BE49-F238E27FC236}">
                  <a16:creationId xmlns:a16="http://schemas.microsoft.com/office/drawing/2014/main" id="{4D486D00-EE66-459A-A43A-2A8265E918CF}"/>
                </a:ext>
              </a:extLst>
            </p:cNvPr>
            <p:cNvSpPr/>
            <p:nvPr/>
          </p:nvSpPr>
          <p:spPr>
            <a:xfrm>
              <a:off x="7656213" y="2307248"/>
              <a:ext cx="728249" cy="638876"/>
            </a:xfrm>
            <a:custGeom>
              <a:avLst/>
              <a:gdLst/>
              <a:ahLst/>
              <a:cxnLst/>
              <a:rect l="l" t="t" r="r" b="b"/>
              <a:pathLst>
                <a:path w="5435" h="4768" extrusionOk="0">
                  <a:moveTo>
                    <a:pt x="1098" y="1979"/>
                  </a:moveTo>
                  <a:lnTo>
                    <a:pt x="5342" y="31"/>
                  </a:lnTo>
                  <a:cubicBezTo>
                    <a:pt x="5403" y="0"/>
                    <a:pt x="5434" y="62"/>
                    <a:pt x="5393" y="154"/>
                  </a:cubicBezTo>
                  <a:lnTo>
                    <a:pt x="4522" y="2563"/>
                  </a:lnTo>
                  <a:cubicBezTo>
                    <a:pt x="4481" y="2655"/>
                    <a:pt x="4419" y="2737"/>
                    <a:pt x="4337" y="2789"/>
                  </a:cubicBezTo>
                  <a:lnTo>
                    <a:pt x="93" y="4736"/>
                  </a:lnTo>
                  <a:cubicBezTo>
                    <a:pt x="32" y="4767"/>
                    <a:pt x="1" y="4706"/>
                    <a:pt x="42" y="4613"/>
                  </a:cubicBezTo>
                  <a:lnTo>
                    <a:pt x="923" y="2204"/>
                  </a:lnTo>
                  <a:cubicBezTo>
                    <a:pt x="954" y="2112"/>
                    <a:pt x="1016" y="2030"/>
                    <a:pt x="1098" y="1979"/>
                  </a:cubicBezTo>
                  <a:close/>
                </a:path>
              </a:pathLst>
            </a:custGeom>
            <a:solidFill>
              <a:srgbClr val="858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5" name="Google Shape;1996;p58">
              <a:extLst>
                <a:ext uri="{FF2B5EF4-FFF2-40B4-BE49-F238E27FC236}">
                  <a16:creationId xmlns:a16="http://schemas.microsoft.com/office/drawing/2014/main" id="{65B10706-2C86-407A-BE65-15CB67E84A11}"/>
                </a:ext>
              </a:extLst>
            </p:cNvPr>
            <p:cNvSpPr/>
            <p:nvPr/>
          </p:nvSpPr>
          <p:spPr>
            <a:xfrm>
              <a:off x="6392527" y="3226176"/>
              <a:ext cx="1116827" cy="1116827"/>
            </a:xfrm>
            <a:custGeom>
              <a:avLst/>
              <a:gdLst/>
              <a:ahLst/>
              <a:cxnLst/>
              <a:rect l="l" t="t" r="r" b="b"/>
              <a:pathLst>
                <a:path w="8335" h="8335" extrusionOk="0">
                  <a:moveTo>
                    <a:pt x="4009" y="8335"/>
                  </a:moveTo>
                  <a:cubicBezTo>
                    <a:pt x="5629" y="8335"/>
                    <a:pt x="7094" y="7361"/>
                    <a:pt x="7720" y="5864"/>
                  </a:cubicBezTo>
                  <a:cubicBezTo>
                    <a:pt x="8335" y="4368"/>
                    <a:pt x="7997" y="2635"/>
                    <a:pt x="6848" y="1497"/>
                  </a:cubicBezTo>
                  <a:cubicBezTo>
                    <a:pt x="5700" y="349"/>
                    <a:pt x="3978" y="0"/>
                    <a:pt x="2481" y="626"/>
                  </a:cubicBezTo>
                  <a:cubicBezTo>
                    <a:pt x="974" y="1241"/>
                    <a:pt x="0" y="2707"/>
                    <a:pt x="0" y="4327"/>
                  </a:cubicBezTo>
                  <a:cubicBezTo>
                    <a:pt x="11" y="6541"/>
                    <a:pt x="1805" y="8335"/>
                    <a:pt x="4009" y="8335"/>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1997;p58">
              <a:extLst>
                <a:ext uri="{FF2B5EF4-FFF2-40B4-BE49-F238E27FC236}">
                  <a16:creationId xmlns:a16="http://schemas.microsoft.com/office/drawing/2014/main" id="{7E2C7F7E-A6DE-433B-9970-20E4BDB8EF60}"/>
                </a:ext>
              </a:extLst>
            </p:cNvPr>
            <p:cNvSpPr/>
            <p:nvPr/>
          </p:nvSpPr>
          <p:spPr>
            <a:xfrm>
              <a:off x="6418655" y="3635527"/>
              <a:ext cx="1034422" cy="693813"/>
            </a:xfrm>
            <a:custGeom>
              <a:avLst/>
              <a:gdLst/>
              <a:ahLst/>
              <a:cxnLst/>
              <a:rect l="l" t="t" r="r" b="b"/>
              <a:pathLst>
                <a:path w="7720" h="5178" extrusionOk="0">
                  <a:moveTo>
                    <a:pt x="5085" y="4962"/>
                  </a:moveTo>
                  <a:cubicBezTo>
                    <a:pt x="4921" y="5024"/>
                    <a:pt x="4747" y="5065"/>
                    <a:pt x="4572" y="5106"/>
                  </a:cubicBezTo>
                  <a:lnTo>
                    <a:pt x="4480" y="4737"/>
                  </a:lnTo>
                  <a:cubicBezTo>
                    <a:pt x="4654" y="4706"/>
                    <a:pt x="4818" y="4655"/>
                    <a:pt x="4993" y="4593"/>
                  </a:cubicBezTo>
                  <a:close/>
                  <a:moveTo>
                    <a:pt x="6008" y="4501"/>
                  </a:moveTo>
                  <a:cubicBezTo>
                    <a:pt x="5854" y="4603"/>
                    <a:pt x="5700" y="4696"/>
                    <a:pt x="5546" y="4778"/>
                  </a:cubicBezTo>
                  <a:lnTo>
                    <a:pt x="5352" y="4439"/>
                  </a:lnTo>
                  <a:cubicBezTo>
                    <a:pt x="5516" y="4368"/>
                    <a:pt x="5669" y="4275"/>
                    <a:pt x="5813" y="4173"/>
                  </a:cubicBezTo>
                  <a:close/>
                  <a:moveTo>
                    <a:pt x="6776" y="3824"/>
                  </a:moveTo>
                  <a:cubicBezTo>
                    <a:pt x="6653" y="3957"/>
                    <a:pt x="6530" y="4091"/>
                    <a:pt x="6397" y="4203"/>
                  </a:cubicBezTo>
                  <a:lnTo>
                    <a:pt x="6131" y="3937"/>
                  </a:lnTo>
                  <a:cubicBezTo>
                    <a:pt x="6264" y="3824"/>
                    <a:pt x="6387" y="3691"/>
                    <a:pt x="6500" y="3558"/>
                  </a:cubicBezTo>
                  <a:lnTo>
                    <a:pt x="6776" y="3824"/>
                  </a:lnTo>
                  <a:close/>
                  <a:moveTo>
                    <a:pt x="7330" y="2973"/>
                  </a:moveTo>
                  <a:cubicBezTo>
                    <a:pt x="7258" y="3127"/>
                    <a:pt x="7166" y="3281"/>
                    <a:pt x="7074" y="3435"/>
                  </a:cubicBezTo>
                  <a:lnTo>
                    <a:pt x="6735" y="3240"/>
                  </a:lnTo>
                  <a:cubicBezTo>
                    <a:pt x="6838" y="3096"/>
                    <a:pt x="6930" y="2943"/>
                    <a:pt x="7002" y="2779"/>
                  </a:cubicBezTo>
                  <a:close/>
                  <a:moveTo>
                    <a:pt x="7648" y="1999"/>
                  </a:moveTo>
                  <a:cubicBezTo>
                    <a:pt x="7617" y="2174"/>
                    <a:pt x="7576" y="2348"/>
                    <a:pt x="7525" y="2512"/>
                  </a:cubicBezTo>
                  <a:lnTo>
                    <a:pt x="7156" y="2420"/>
                  </a:lnTo>
                  <a:cubicBezTo>
                    <a:pt x="7207" y="2245"/>
                    <a:pt x="7258" y="2071"/>
                    <a:pt x="7279" y="1907"/>
                  </a:cubicBezTo>
                  <a:close/>
                  <a:moveTo>
                    <a:pt x="7709" y="985"/>
                  </a:moveTo>
                  <a:cubicBezTo>
                    <a:pt x="7709" y="1087"/>
                    <a:pt x="7720" y="1179"/>
                    <a:pt x="7720" y="1282"/>
                  </a:cubicBezTo>
                  <a:lnTo>
                    <a:pt x="7720" y="1518"/>
                  </a:lnTo>
                  <a:lnTo>
                    <a:pt x="7330" y="1518"/>
                  </a:lnTo>
                  <a:cubicBezTo>
                    <a:pt x="7330" y="1436"/>
                    <a:pt x="7340" y="1364"/>
                    <a:pt x="7340" y="1282"/>
                  </a:cubicBezTo>
                  <a:cubicBezTo>
                    <a:pt x="7340" y="1179"/>
                    <a:pt x="7340" y="1087"/>
                    <a:pt x="7330" y="985"/>
                  </a:cubicBezTo>
                  <a:close/>
                  <a:moveTo>
                    <a:pt x="123" y="2522"/>
                  </a:moveTo>
                  <a:cubicBezTo>
                    <a:pt x="72" y="2358"/>
                    <a:pt x="31" y="2184"/>
                    <a:pt x="0" y="2010"/>
                  </a:cubicBezTo>
                  <a:lnTo>
                    <a:pt x="369" y="1907"/>
                  </a:lnTo>
                  <a:cubicBezTo>
                    <a:pt x="400" y="2081"/>
                    <a:pt x="441" y="2256"/>
                    <a:pt x="492" y="2420"/>
                  </a:cubicBezTo>
                  <a:lnTo>
                    <a:pt x="134" y="2522"/>
                  </a:lnTo>
                  <a:close/>
                  <a:moveTo>
                    <a:pt x="7494" y="0"/>
                  </a:moveTo>
                  <a:cubicBezTo>
                    <a:pt x="7556" y="164"/>
                    <a:pt x="7607" y="339"/>
                    <a:pt x="7638" y="513"/>
                  </a:cubicBezTo>
                  <a:lnTo>
                    <a:pt x="7269" y="605"/>
                  </a:lnTo>
                  <a:cubicBezTo>
                    <a:pt x="7238" y="431"/>
                    <a:pt x="7187" y="267"/>
                    <a:pt x="7135" y="93"/>
                  </a:cubicBezTo>
                  <a:close/>
                  <a:moveTo>
                    <a:pt x="574" y="3435"/>
                  </a:moveTo>
                  <a:cubicBezTo>
                    <a:pt x="482" y="3291"/>
                    <a:pt x="390" y="3137"/>
                    <a:pt x="318" y="2973"/>
                  </a:cubicBezTo>
                  <a:lnTo>
                    <a:pt x="646" y="2789"/>
                  </a:lnTo>
                  <a:cubicBezTo>
                    <a:pt x="718" y="2943"/>
                    <a:pt x="800" y="3096"/>
                    <a:pt x="902" y="3250"/>
                  </a:cubicBezTo>
                  <a:lnTo>
                    <a:pt x="574" y="3435"/>
                  </a:lnTo>
                  <a:close/>
                  <a:moveTo>
                    <a:pt x="1251" y="4203"/>
                  </a:moveTo>
                  <a:cubicBezTo>
                    <a:pt x="1118" y="4091"/>
                    <a:pt x="995" y="3957"/>
                    <a:pt x="872" y="3824"/>
                  </a:cubicBezTo>
                  <a:lnTo>
                    <a:pt x="1148" y="3558"/>
                  </a:lnTo>
                  <a:cubicBezTo>
                    <a:pt x="1261" y="3691"/>
                    <a:pt x="1384" y="3814"/>
                    <a:pt x="1517" y="3937"/>
                  </a:cubicBezTo>
                  <a:lnTo>
                    <a:pt x="1251" y="4203"/>
                  </a:lnTo>
                  <a:close/>
                  <a:moveTo>
                    <a:pt x="2102" y="4778"/>
                  </a:moveTo>
                  <a:cubicBezTo>
                    <a:pt x="1938" y="4696"/>
                    <a:pt x="1784" y="4603"/>
                    <a:pt x="1640" y="4511"/>
                  </a:cubicBezTo>
                  <a:lnTo>
                    <a:pt x="1825" y="4183"/>
                  </a:lnTo>
                  <a:cubicBezTo>
                    <a:pt x="1979" y="4286"/>
                    <a:pt x="2133" y="4368"/>
                    <a:pt x="2286" y="4450"/>
                  </a:cubicBezTo>
                  <a:close/>
                  <a:moveTo>
                    <a:pt x="3065" y="5106"/>
                  </a:moveTo>
                  <a:cubicBezTo>
                    <a:pt x="2891" y="5075"/>
                    <a:pt x="2727" y="5024"/>
                    <a:pt x="2553" y="4972"/>
                  </a:cubicBezTo>
                  <a:lnTo>
                    <a:pt x="2655" y="4603"/>
                  </a:lnTo>
                  <a:cubicBezTo>
                    <a:pt x="2819" y="4665"/>
                    <a:pt x="2994" y="4706"/>
                    <a:pt x="3168" y="4737"/>
                  </a:cubicBezTo>
                  <a:close/>
                  <a:moveTo>
                    <a:pt x="3824" y="5177"/>
                  </a:moveTo>
                  <a:cubicBezTo>
                    <a:pt x="3732" y="5177"/>
                    <a:pt x="3650" y="5177"/>
                    <a:pt x="3558" y="5167"/>
                  </a:cubicBezTo>
                  <a:lnTo>
                    <a:pt x="3558" y="4788"/>
                  </a:lnTo>
                  <a:cubicBezTo>
                    <a:pt x="3650" y="4798"/>
                    <a:pt x="3732" y="4798"/>
                    <a:pt x="3824" y="4798"/>
                  </a:cubicBezTo>
                  <a:cubicBezTo>
                    <a:pt x="3916" y="4798"/>
                    <a:pt x="3998" y="4798"/>
                    <a:pt x="4091" y="4788"/>
                  </a:cubicBezTo>
                  <a:lnTo>
                    <a:pt x="4091" y="5167"/>
                  </a:lnTo>
                  <a:cubicBezTo>
                    <a:pt x="3998" y="5167"/>
                    <a:pt x="3906" y="5167"/>
                    <a:pt x="3814" y="5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7" name="Google Shape;1998;p58">
              <a:extLst>
                <a:ext uri="{FF2B5EF4-FFF2-40B4-BE49-F238E27FC236}">
                  <a16:creationId xmlns:a16="http://schemas.microsoft.com/office/drawing/2014/main" id="{2DB98DC5-261D-4601-9B23-C747F78C6545}"/>
                </a:ext>
              </a:extLst>
            </p:cNvPr>
            <p:cNvSpPr/>
            <p:nvPr/>
          </p:nvSpPr>
          <p:spPr>
            <a:xfrm>
              <a:off x="6469439" y="3190400"/>
              <a:ext cx="957510" cy="1077166"/>
            </a:xfrm>
            <a:custGeom>
              <a:avLst/>
              <a:gdLst/>
              <a:ahLst/>
              <a:cxnLst/>
              <a:rect l="l" t="t" r="r" b="b"/>
              <a:pathLst>
                <a:path w="7146" h="8039" extrusionOk="0">
                  <a:moveTo>
                    <a:pt x="3435" y="8038"/>
                  </a:moveTo>
                  <a:cubicBezTo>
                    <a:pt x="4829" y="8038"/>
                    <a:pt x="6080" y="7197"/>
                    <a:pt x="6613" y="5916"/>
                  </a:cubicBezTo>
                  <a:cubicBezTo>
                    <a:pt x="7146" y="4624"/>
                    <a:pt x="6849" y="3148"/>
                    <a:pt x="5864" y="2164"/>
                  </a:cubicBezTo>
                  <a:cubicBezTo>
                    <a:pt x="3701" y="1"/>
                    <a:pt x="1" y="1528"/>
                    <a:pt x="1" y="4594"/>
                  </a:cubicBezTo>
                  <a:cubicBezTo>
                    <a:pt x="1" y="6490"/>
                    <a:pt x="1538" y="8038"/>
                    <a:pt x="3435" y="8038"/>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8" name="Google Shape;1999;p58">
              <a:extLst>
                <a:ext uri="{FF2B5EF4-FFF2-40B4-BE49-F238E27FC236}">
                  <a16:creationId xmlns:a16="http://schemas.microsoft.com/office/drawing/2014/main" id="{C1DBF1DC-6C2F-40B9-8F14-C8ECD4EDC575}"/>
                </a:ext>
              </a:extLst>
            </p:cNvPr>
            <p:cNvSpPr/>
            <p:nvPr/>
          </p:nvSpPr>
          <p:spPr>
            <a:xfrm>
              <a:off x="6715316" y="3463747"/>
              <a:ext cx="431456" cy="682826"/>
            </a:xfrm>
            <a:custGeom>
              <a:avLst/>
              <a:gdLst/>
              <a:ahLst/>
              <a:cxnLst/>
              <a:rect l="l" t="t" r="r" b="b"/>
              <a:pathLst>
                <a:path w="3220" h="5096" extrusionOk="0">
                  <a:moveTo>
                    <a:pt x="1302" y="4532"/>
                  </a:moveTo>
                  <a:cubicBezTo>
                    <a:pt x="862" y="4512"/>
                    <a:pt x="421" y="4419"/>
                    <a:pt x="21" y="4235"/>
                  </a:cubicBezTo>
                  <a:lnTo>
                    <a:pt x="21" y="3220"/>
                  </a:lnTo>
                  <a:cubicBezTo>
                    <a:pt x="267" y="3343"/>
                    <a:pt x="523" y="3445"/>
                    <a:pt x="790" y="3527"/>
                  </a:cubicBezTo>
                  <a:cubicBezTo>
                    <a:pt x="1026" y="3599"/>
                    <a:pt x="1272" y="3640"/>
                    <a:pt x="1518" y="3640"/>
                  </a:cubicBezTo>
                  <a:cubicBezTo>
                    <a:pt x="1641" y="3650"/>
                    <a:pt x="1774" y="3630"/>
                    <a:pt x="1897" y="3579"/>
                  </a:cubicBezTo>
                  <a:cubicBezTo>
                    <a:pt x="2051" y="3507"/>
                    <a:pt x="2071" y="3302"/>
                    <a:pt x="1928" y="3199"/>
                  </a:cubicBezTo>
                  <a:cubicBezTo>
                    <a:pt x="1846" y="3138"/>
                    <a:pt x="1743" y="3076"/>
                    <a:pt x="1641" y="3035"/>
                  </a:cubicBezTo>
                  <a:cubicBezTo>
                    <a:pt x="1518" y="2984"/>
                    <a:pt x="1323" y="2912"/>
                    <a:pt x="1097" y="2830"/>
                  </a:cubicBezTo>
                  <a:cubicBezTo>
                    <a:pt x="872" y="2748"/>
                    <a:pt x="667" y="2646"/>
                    <a:pt x="472" y="2502"/>
                  </a:cubicBezTo>
                  <a:cubicBezTo>
                    <a:pt x="329" y="2400"/>
                    <a:pt x="206" y="2267"/>
                    <a:pt x="124" y="2103"/>
                  </a:cubicBezTo>
                  <a:cubicBezTo>
                    <a:pt x="52" y="1928"/>
                    <a:pt x="11" y="1744"/>
                    <a:pt x="21" y="1559"/>
                  </a:cubicBezTo>
                  <a:cubicBezTo>
                    <a:pt x="1" y="1262"/>
                    <a:pt x="124" y="975"/>
                    <a:pt x="339" y="770"/>
                  </a:cubicBezTo>
                  <a:cubicBezTo>
                    <a:pt x="554" y="585"/>
                    <a:pt x="882" y="462"/>
                    <a:pt x="1313" y="421"/>
                  </a:cubicBezTo>
                  <a:lnTo>
                    <a:pt x="1313" y="1"/>
                  </a:lnTo>
                  <a:lnTo>
                    <a:pt x="1938" y="1"/>
                  </a:lnTo>
                  <a:lnTo>
                    <a:pt x="1938" y="411"/>
                  </a:lnTo>
                  <a:cubicBezTo>
                    <a:pt x="2358" y="442"/>
                    <a:pt x="2779" y="544"/>
                    <a:pt x="3158" y="708"/>
                  </a:cubicBezTo>
                  <a:lnTo>
                    <a:pt x="2799" y="1580"/>
                  </a:lnTo>
                  <a:cubicBezTo>
                    <a:pt x="2440" y="1405"/>
                    <a:pt x="2051" y="1303"/>
                    <a:pt x="1651" y="1293"/>
                  </a:cubicBezTo>
                  <a:cubicBezTo>
                    <a:pt x="1528" y="1282"/>
                    <a:pt x="1415" y="1303"/>
                    <a:pt x="1302" y="1354"/>
                  </a:cubicBezTo>
                  <a:cubicBezTo>
                    <a:pt x="1241" y="1385"/>
                    <a:pt x="1200" y="1457"/>
                    <a:pt x="1200" y="1528"/>
                  </a:cubicBezTo>
                  <a:cubicBezTo>
                    <a:pt x="1200" y="1590"/>
                    <a:pt x="1231" y="1651"/>
                    <a:pt x="1272" y="1692"/>
                  </a:cubicBezTo>
                  <a:cubicBezTo>
                    <a:pt x="1354" y="1754"/>
                    <a:pt x="1436" y="1805"/>
                    <a:pt x="1528" y="1846"/>
                  </a:cubicBezTo>
                  <a:cubicBezTo>
                    <a:pt x="1641" y="1897"/>
                    <a:pt x="1805" y="1959"/>
                    <a:pt x="2010" y="2031"/>
                  </a:cubicBezTo>
                  <a:cubicBezTo>
                    <a:pt x="2440" y="2174"/>
                    <a:pt x="2748" y="2349"/>
                    <a:pt x="2932" y="2543"/>
                  </a:cubicBezTo>
                  <a:cubicBezTo>
                    <a:pt x="3117" y="2738"/>
                    <a:pt x="3220" y="3005"/>
                    <a:pt x="3209" y="3281"/>
                  </a:cubicBezTo>
                  <a:cubicBezTo>
                    <a:pt x="3220" y="3599"/>
                    <a:pt x="3097" y="3897"/>
                    <a:pt x="2881" y="4122"/>
                  </a:cubicBezTo>
                  <a:cubicBezTo>
                    <a:pt x="2615" y="4348"/>
                    <a:pt x="2287" y="4491"/>
                    <a:pt x="1938" y="4512"/>
                  </a:cubicBezTo>
                  <a:lnTo>
                    <a:pt x="1938" y="5096"/>
                  </a:lnTo>
                  <a:lnTo>
                    <a:pt x="1302" y="509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2000;p58">
              <a:extLst>
                <a:ext uri="{FF2B5EF4-FFF2-40B4-BE49-F238E27FC236}">
                  <a16:creationId xmlns:a16="http://schemas.microsoft.com/office/drawing/2014/main" id="{DEE6E377-A36A-4BA1-AFAB-5E19E30B2577}"/>
                </a:ext>
              </a:extLst>
            </p:cNvPr>
            <p:cNvSpPr/>
            <p:nvPr/>
          </p:nvSpPr>
          <p:spPr>
            <a:xfrm>
              <a:off x="6406194" y="3283928"/>
              <a:ext cx="990607" cy="553657"/>
            </a:xfrm>
            <a:custGeom>
              <a:avLst/>
              <a:gdLst/>
              <a:ahLst/>
              <a:cxnLst/>
              <a:rect l="l" t="t" r="r" b="b"/>
              <a:pathLst>
                <a:path w="7393" h="4132" extrusionOk="0">
                  <a:moveTo>
                    <a:pt x="1939" y="984"/>
                  </a:moveTo>
                  <a:cubicBezTo>
                    <a:pt x="2082" y="882"/>
                    <a:pt x="2236" y="800"/>
                    <a:pt x="2400" y="718"/>
                  </a:cubicBezTo>
                  <a:lnTo>
                    <a:pt x="2215" y="390"/>
                  </a:lnTo>
                  <a:cubicBezTo>
                    <a:pt x="2051" y="472"/>
                    <a:pt x="1898" y="554"/>
                    <a:pt x="1754" y="656"/>
                  </a:cubicBezTo>
                  <a:close/>
                  <a:moveTo>
                    <a:pt x="7126" y="1702"/>
                  </a:moveTo>
                  <a:lnTo>
                    <a:pt x="6798" y="1897"/>
                  </a:lnTo>
                  <a:cubicBezTo>
                    <a:pt x="6900" y="2040"/>
                    <a:pt x="6992" y="2194"/>
                    <a:pt x="7064" y="2348"/>
                  </a:cubicBezTo>
                  <a:lnTo>
                    <a:pt x="7392" y="2163"/>
                  </a:lnTo>
                  <a:cubicBezTo>
                    <a:pt x="7321" y="1999"/>
                    <a:pt x="7228" y="1845"/>
                    <a:pt x="7126" y="1702"/>
                  </a:cubicBezTo>
                  <a:close/>
                  <a:moveTo>
                    <a:pt x="6449" y="953"/>
                  </a:moveTo>
                  <a:lnTo>
                    <a:pt x="6183" y="1220"/>
                  </a:lnTo>
                  <a:cubicBezTo>
                    <a:pt x="6326" y="1333"/>
                    <a:pt x="6449" y="1456"/>
                    <a:pt x="6572" y="1589"/>
                  </a:cubicBezTo>
                  <a:lnTo>
                    <a:pt x="6839" y="1322"/>
                  </a:lnTo>
                  <a:cubicBezTo>
                    <a:pt x="6716" y="1189"/>
                    <a:pt x="6593" y="1066"/>
                    <a:pt x="6449" y="953"/>
                  </a:cubicBezTo>
                  <a:close/>
                  <a:moveTo>
                    <a:pt x="5609" y="390"/>
                  </a:moveTo>
                  <a:lnTo>
                    <a:pt x="5424" y="718"/>
                  </a:lnTo>
                  <a:cubicBezTo>
                    <a:pt x="5578" y="800"/>
                    <a:pt x="5732" y="882"/>
                    <a:pt x="5885" y="984"/>
                  </a:cubicBezTo>
                  <a:lnTo>
                    <a:pt x="6070" y="656"/>
                  </a:lnTo>
                  <a:cubicBezTo>
                    <a:pt x="5926" y="554"/>
                    <a:pt x="5773" y="472"/>
                    <a:pt x="5609" y="390"/>
                  </a:cubicBezTo>
                  <a:close/>
                  <a:moveTo>
                    <a:pt x="4655" y="72"/>
                  </a:moveTo>
                  <a:lnTo>
                    <a:pt x="4553" y="441"/>
                  </a:lnTo>
                  <a:cubicBezTo>
                    <a:pt x="4727" y="472"/>
                    <a:pt x="4901" y="523"/>
                    <a:pt x="5065" y="574"/>
                  </a:cubicBezTo>
                  <a:lnTo>
                    <a:pt x="5168" y="215"/>
                  </a:lnTo>
                  <a:cubicBezTo>
                    <a:pt x="4993" y="154"/>
                    <a:pt x="4829" y="113"/>
                    <a:pt x="4655" y="72"/>
                  </a:cubicBezTo>
                  <a:close/>
                  <a:moveTo>
                    <a:pt x="3640" y="10"/>
                  </a:moveTo>
                  <a:lnTo>
                    <a:pt x="3640" y="400"/>
                  </a:lnTo>
                  <a:cubicBezTo>
                    <a:pt x="3733" y="390"/>
                    <a:pt x="3825" y="390"/>
                    <a:pt x="3907" y="390"/>
                  </a:cubicBezTo>
                  <a:cubicBezTo>
                    <a:pt x="3999" y="390"/>
                    <a:pt x="4091" y="390"/>
                    <a:pt x="4173" y="400"/>
                  </a:cubicBezTo>
                  <a:lnTo>
                    <a:pt x="4173" y="10"/>
                  </a:lnTo>
                  <a:cubicBezTo>
                    <a:pt x="4091" y="10"/>
                    <a:pt x="3999" y="0"/>
                    <a:pt x="3907" y="0"/>
                  </a:cubicBezTo>
                  <a:cubicBezTo>
                    <a:pt x="3825" y="0"/>
                    <a:pt x="3733" y="0"/>
                    <a:pt x="3640" y="10"/>
                  </a:cubicBezTo>
                  <a:close/>
                  <a:moveTo>
                    <a:pt x="2748" y="574"/>
                  </a:moveTo>
                  <a:cubicBezTo>
                    <a:pt x="2912" y="523"/>
                    <a:pt x="3087" y="472"/>
                    <a:pt x="3261" y="441"/>
                  </a:cubicBezTo>
                  <a:lnTo>
                    <a:pt x="3158" y="72"/>
                  </a:lnTo>
                  <a:cubicBezTo>
                    <a:pt x="2984" y="113"/>
                    <a:pt x="2820" y="154"/>
                    <a:pt x="2646" y="215"/>
                  </a:cubicBezTo>
                  <a:close/>
                  <a:moveTo>
                    <a:pt x="401" y="3598"/>
                  </a:moveTo>
                  <a:lnTo>
                    <a:pt x="21" y="3598"/>
                  </a:lnTo>
                  <a:cubicBezTo>
                    <a:pt x="11" y="3701"/>
                    <a:pt x="1" y="3803"/>
                    <a:pt x="1" y="3896"/>
                  </a:cubicBezTo>
                  <a:cubicBezTo>
                    <a:pt x="1" y="3978"/>
                    <a:pt x="1" y="4060"/>
                    <a:pt x="11" y="4131"/>
                  </a:cubicBezTo>
                  <a:lnTo>
                    <a:pt x="401" y="4131"/>
                  </a:lnTo>
                  <a:cubicBezTo>
                    <a:pt x="401" y="4060"/>
                    <a:pt x="391" y="3978"/>
                    <a:pt x="391" y="3896"/>
                  </a:cubicBezTo>
                  <a:cubicBezTo>
                    <a:pt x="391" y="3803"/>
                    <a:pt x="391" y="3701"/>
                    <a:pt x="401" y="3598"/>
                  </a:cubicBezTo>
                  <a:close/>
                  <a:moveTo>
                    <a:pt x="596" y="2706"/>
                  </a:moveTo>
                  <a:lnTo>
                    <a:pt x="227" y="2604"/>
                  </a:lnTo>
                  <a:cubicBezTo>
                    <a:pt x="165" y="2778"/>
                    <a:pt x="124" y="2942"/>
                    <a:pt x="93" y="3116"/>
                  </a:cubicBezTo>
                  <a:lnTo>
                    <a:pt x="452" y="3219"/>
                  </a:lnTo>
                  <a:cubicBezTo>
                    <a:pt x="493" y="3045"/>
                    <a:pt x="534" y="2870"/>
                    <a:pt x="596" y="2706"/>
                  </a:cubicBezTo>
                  <a:close/>
                  <a:moveTo>
                    <a:pt x="1016" y="1897"/>
                  </a:moveTo>
                  <a:lnTo>
                    <a:pt x="688" y="1702"/>
                  </a:lnTo>
                  <a:cubicBezTo>
                    <a:pt x="585" y="1845"/>
                    <a:pt x="493" y="1999"/>
                    <a:pt x="421" y="2163"/>
                  </a:cubicBezTo>
                  <a:lnTo>
                    <a:pt x="749" y="2348"/>
                  </a:lnTo>
                  <a:cubicBezTo>
                    <a:pt x="821" y="2194"/>
                    <a:pt x="913" y="2040"/>
                    <a:pt x="1016" y="1897"/>
                  </a:cubicBezTo>
                  <a:close/>
                  <a:moveTo>
                    <a:pt x="1631" y="1220"/>
                  </a:moveTo>
                  <a:lnTo>
                    <a:pt x="1364" y="943"/>
                  </a:lnTo>
                  <a:cubicBezTo>
                    <a:pt x="1221" y="1066"/>
                    <a:pt x="1098" y="1189"/>
                    <a:pt x="975" y="1322"/>
                  </a:cubicBezTo>
                  <a:lnTo>
                    <a:pt x="1252" y="1589"/>
                  </a:lnTo>
                  <a:cubicBezTo>
                    <a:pt x="1364" y="1456"/>
                    <a:pt x="1498" y="1333"/>
                    <a:pt x="1631" y="122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0" name="Google Shape;2001;p58">
              <a:extLst>
                <a:ext uri="{FF2B5EF4-FFF2-40B4-BE49-F238E27FC236}">
                  <a16:creationId xmlns:a16="http://schemas.microsoft.com/office/drawing/2014/main" id="{FBAE9F18-4F17-4121-8502-DC78CA264472}"/>
                </a:ext>
              </a:extLst>
            </p:cNvPr>
            <p:cNvSpPr/>
            <p:nvPr/>
          </p:nvSpPr>
          <p:spPr>
            <a:xfrm>
              <a:off x="4638426" y="4154752"/>
              <a:ext cx="1074218" cy="199247"/>
            </a:xfrm>
            <a:custGeom>
              <a:avLst/>
              <a:gdLst/>
              <a:ahLst/>
              <a:cxnLst/>
              <a:rect l="l" t="t" r="r" b="b"/>
              <a:pathLst>
                <a:path w="8017" h="1487" extrusionOk="0">
                  <a:moveTo>
                    <a:pt x="277" y="0"/>
                  </a:moveTo>
                  <a:cubicBezTo>
                    <a:pt x="123" y="0"/>
                    <a:pt x="0" y="123"/>
                    <a:pt x="0" y="277"/>
                  </a:cubicBezTo>
                  <a:lnTo>
                    <a:pt x="0" y="1210"/>
                  </a:lnTo>
                  <a:cubicBezTo>
                    <a:pt x="0" y="1364"/>
                    <a:pt x="123" y="1487"/>
                    <a:pt x="277" y="1487"/>
                  </a:cubicBezTo>
                  <a:lnTo>
                    <a:pt x="7740" y="1487"/>
                  </a:lnTo>
                  <a:cubicBezTo>
                    <a:pt x="7894" y="1487"/>
                    <a:pt x="8017" y="136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1" name="Google Shape;2002;p58">
              <a:extLst>
                <a:ext uri="{FF2B5EF4-FFF2-40B4-BE49-F238E27FC236}">
                  <a16:creationId xmlns:a16="http://schemas.microsoft.com/office/drawing/2014/main" id="{55487B74-68BE-4D25-8963-900AA03FFF02}"/>
                </a:ext>
              </a:extLst>
            </p:cNvPr>
            <p:cNvSpPr/>
            <p:nvPr/>
          </p:nvSpPr>
          <p:spPr>
            <a:xfrm>
              <a:off x="5484591" y="4154752"/>
              <a:ext cx="74232" cy="199247"/>
            </a:xfrm>
            <a:custGeom>
              <a:avLst/>
              <a:gdLst/>
              <a:ahLst/>
              <a:cxnLst/>
              <a:rect l="l" t="t" r="r" b="b"/>
              <a:pathLst>
                <a:path w="554" h="1487" extrusionOk="0">
                  <a:moveTo>
                    <a:pt x="0" y="0"/>
                  </a:moveTo>
                  <a:lnTo>
                    <a:pt x="0" y="1487"/>
                  </a:lnTo>
                  <a:lnTo>
                    <a:pt x="554" y="1487"/>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2003;p58">
              <a:extLst>
                <a:ext uri="{FF2B5EF4-FFF2-40B4-BE49-F238E27FC236}">
                  <a16:creationId xmlns:a16="http://schemas.microsoft.com/office/drawing/2014/main" id="{55FBC761-C9F2-45E8-A2DA-1419727A37B0}"/>
                </a:ext>
              </a:extLst>
            </p:cNvPr>
            <p:cNvSpPr/>
            <p:nvPr/>
          </p:nvSpPr>
          <p:spPr>
            <a:xfrm>
              <a:off x="5334787" y="4154752"/>
              <a:ext cx="73026" cy="199247"/>
            </a:xfrm>
            <a:custGeom>
              <a:avLst/>
              <a:gdLst/>
              <a:ahLst/>
              <a:cxnLst/>
              <a:rect l="l" t="t" r="r" b="b"/>
              <a:pathLst>
                <a:path w="545" h="1487" extrusionOk="0">
                  <a:moveTo>
                    <a:pt x="1" y="0"/>
                  </a:moveTo>
                  <a:lnTo>
                    <a:pt x="1" y="1487"/>
                  </a:lnTo>
                  <a:lnTo>
                    <a:pt x="544" y="148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2004;p58">
              <a:extLst>
                <a:ext uri="{FF2B5EF4-FFF2-40B4-BE49-F238E27FC236}">
                  <a16:creationId xmlns:a16="http://schemas.microsoft.com/office/drawing/2014/main" id="{21F02F5D-81F6-4978-B266-DD2C331A11A0}"/>
                </a:ext>
              </a:extLst>
            </p:cNvPr>
            <p:cNvSpPr/>
            <p:nvPr/>
          </p:nvSpPr>
          <p:spPr>
            <a:xfrm>
              <a:off x="4638426" y="4154752"/>
              <a:ext cx="1038576" cy="166285"/>
            </a:xfrm>
            <a:custGeom>
              <a:avLst/>
              <a:gdLst/>
              <a:ahLst/>
              <a:cxnLst/>
              <a:rect l="l" t="t" r="r" b="b"/>
              <a:pathLst>
                <a:path w="7751" h="1241" extrusionOk="0">
                  <a:moveTo>
                    <a:pt x="277" y="0"/>
                  </a:moveTo>
                  <a:lnTo>
                    <a:pt x="7750" y="0"/>
                  </a:lnTo>
                  <a:lnTo>
                    <a:pt x="7750" y="31"/>
                  </a:lnTo>
                  <a:lnTo>
                    <a:pt x="7750" y="964"/>
                  </a:lnTo>
                  <a:cubicBezTo>
                    <a:pt x="7750" y="1108"/>
                    <a:pt x="7627" y="1241"/>
                    <a:pt x="7474" y="1241"/>
                  </a:cubicBezTo>
                  <a:lnTo>
                    <a:pt x="0" y="1241"/>
                  </a:lnTo>
                  <a:cubicBezTo>
                    <a:pt x="0" y="1231"/>
                    <a:pt x="0" y="1220"/>
                    <a:pt x="0" y="121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2005;p58">
              <a:extLst>
                <a:ext uri="{FF2B5EF4-FFF2-40B4-BE49-F238E27FC236}">
                  <a16:creationId xmlns:a16="http://schemas.microsoft.com/office/drawing/2014/main" id="{DE6CEAF4-C9A3-4D51-8B5B-E763227D34C6}"/>
                </a:ext>
              </a:extLst>
            </p:cNvPr>
            <p:cNvSpPr/>
            <p:nvPr/>
          </p:nvSpPr>
          <p:spPr>
            <a:xfrm>
              <a:off x="5484591" y="4154752"/>
              <a:ext cx="74232" cy="166285"/>
            </a:xfrm>
            <a:custGeom>
              <a:avLst/>
              <a:gdLst/>
              <a:ahLst/>
              <a:cxnLst/>
              <a:rect l="l" t="t" r="r" b="b"/>
              <a:pathLst>
                <a:path w="554" h="1241" extrusionOk="0">
                  <a:moveTo>
                    <a:pt x="0" y="0"/>
                  </a:moveTo>
                  <a:lnTo>
                    <a:pt x="0" y="1241"/>
                  </a:lnTo>
                  <a:lnTo>
                    <a:pt x="554" y="1241"/>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2006;p58">
              <a:extLst>
                <a:ext uri="{FF2B5EF4-FFF2-40B4-BE49-F238E27FC236}">
                  <a16:creationId xmlns:a16="http://schemas.microsoft.com/office/drawing/2014/main" id="{B851E437-89EA-48A3-940F-F15389FBE7E1}"/>
                </a:ext>
              </a:extLst>
            </p:cNvPr>
            <p:cNvSpPr/>
            <p:nvPr/>
          </p:nvSpPr>
          <p:spPr>
            <a:xfrm>
              <a:off x="5334787" y="4154752"/>
              <a:ext cx="73026" cy="166285"/>
            </a:xfrm>
            <a:custGeom>
              <a:avLst/>
              <a:gdLst/>
              <a:ahLst/>
              <a:cxnLst/>
              <a:rect l="l" t="t" r="r" b="b"/>
              <a:pathLst>
                <a:path w="545" h="1241" extrusionOk="0">
                  <a:moveTo>
                    <a:pt x="1" y="0"/>
                  </a:moveTo>
                  <a:lnTo>
                    <a:pt x="1" y="1241"/>
                  </a:lnTo>
                  <a:lnTo>
                    <a:pt x="544" y="124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2007;p58">
              <a:extLst>
                <a:ext uri="{FF2B5EF4-FFF2-40B4-BE49-F238E27FC236}">
                  <a16:creationId xmlns:a16="http://schemas.microsoft.com/office/drawing/2014/main" id="{041E7ECF-80D2-4AAB-AC95-3B2579C09B46}"/>
                </a:ext>
              </a:extLst>
            </p:cNvPr>
            <p:cNvSpPr/>
            <p:nvPr/>
          </p:nvSpPr>
          <p:spPr>
            <a:xfrm>
              <a:off x="4693363" y="3956978"/>
              <a:ext cx="1075692" cy="197907"/>
            </a:xfrm>
            <a:custGeom>
              <a:avLst/>
              <a:gdLst/>
              <a:ahLst/>
              <a:cxnLst/>
              <a:rect l="l" t="t" r="r" b="b"/>
              <a:pathLst>
                <a:path w="8028" h="1477" extrusionOk="0">
                  <a:moveTo>
                    <a:pt x="287" y="0"/>
                  </a:moveTo>
                  <a:cubicBezTo>
                    <a:pt x="134" y="0"/>
                    <a:pt x="0" y="123"/>
                    <a:pt x="0" y="277"/>
                  </a:cubicBezTo>
                  <a:lnTo>
                    <a:pt x="0" y="1200"/>
                  </a:lnTo>
                  <a:cubicBezTo>
                    <a:pt x="0" y="1353"/>
                    <a:pt x="134" y="1476"/>
                    <a:pt x="277" y="1476"/>
                  </a:cubicBezTo>
                  <a:lnTo>
                    <a:pt x="7750" y="1476"/>
                  </a:lnTo>
                  <a:cubicBezTo>
                    <a:pt x="7904" y="1476"/>
                    <a:pt x="8027" y="1353"/>
                    <a:pt x="8027" y="1200"/>
                  </a:cubicBezTo>
                  <a:lnTo>
                    <a:pt x="8027" y="277"/>
                  </a:lnTo>
                  <a:cubicBezTo>
                    <a:pt x="8027" y="123"/>
                    <a:pt x="7904" y="0"/>
                    <a:pt x="775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2008;p58">
              <a:extLst>
                <a:ext uri="{FF2B5EF4-FFF2-40B4-BE49-F238E27FC236}">
                  <a16:creationId xmlns:a16="http://schemas.microsoft.com/office/drawing/2014/main" id="{07C2531D-1535-4349-98D0-A36EB611DB1A}"/>
                </a:ext>
              </a:extLst>
            </p:cNvPr>
            <p:cNvSpPr/>
            <p:nvPr/>
          </p:nvSpPr>
          <p:spPr>
            <a:xfrm>
              <a:off x="5540868" y="3956978"/>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2009;p58">
              <a:extLst>
                <a:ext uri="{FF2B5EF4-FFF2-40B4-BE49-F238E27FC236}">
                  <a16:creationId xmlns:a16="http://schemas.microsoft.com/office/drawing/2014/main" id="{2BB8AC29-9E13-4F24-8AB0-BCAACE5E52F7}"/>
                </a:ext>
              </a:extLst>
            </p:cNvPr>
            <p:cNvSpPr/>
            <p:nvPr/>
          </p:nvSpPr>
          <p:spPr>
            <a:xfrm>
              <a:off x="5391198" y="3956978"/>
              <a:ext cx="72892" cy="197907"/>
            </a:xfrm>
            <a:custGeom>
              <a:avLst/>
              <a:gdLst/>
              <a:ahLst/>
              <a:cxnLst/>
              <a:rect l="l" t="t" r="r" b="b"/>
              <a:pathLst>
                <a:path w="544" h="1477" extrusionOk="0">
                  <a:moveTo>
                    <a:pt x="0" y="0"/>
                  </a:moveTo>
                  <a:lnTo>
                    <a:pt x="0" y="1476"/>
                  </a:lnTo>
                  <a:lnTo>
                    <a:pt x="543" y="1476"/>
                  </a:lnTo>
                  <a:lnTo>
                    <a:pt x="543"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2010;p58">
              <a:extLst>
                <a:ext uri="{FF2B5EF4-FFF2-40B4-BE49-F238E27FC236}">
                  <a16:creationId xmlns:a16="http://schemas.microsoft.com/office/drawing/2014/main" id="{5F5560B9-6CE6-485E-8DDD-6E1729044E85}"/>
                </a:ext>
              </a:extLst>
            </p:cNvPr>
            <p:cNvSpPr/>
            <p:nvPr/>
          </p:nvSpPr>
          <p:spPr>
            <a:xfrm>
              <a:off x="4852681" y="3956978"/>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2011;p58">
              <a:extLst>
                <a:ext uri="{FF2B5EF4-FFF2-40B4-BE49-F238E27FC236}">
                  <a16:creationId xmlns:a16="http://schemas.microsoft.com/office/drawing/2014/main" id="{051DEC02-6760-43D1-BAF2-23A545C8FDBE}"/>
                </a:ext>
              </a:extLst>
            </p:cNvPr>
            <p:cNvSpPr/>
            <p:nvPr/>
          </p:nvSpPr>
          <p:spPr>
            <a:xfrm>
              <a:off x="4694703" y="3956978"/>
              <a:ext cx="1038576" cy="164945"/>
            </a:xfrm>
            <a:custGeom>
              <a:avLst/>
              <a:gdLst/>
              <a:ahLst/>
              <a:cxnLst/>
              <a:rect l="l" t="t" r="r" b="b"/>
              <a:pathLst>
                <a:path w="7751" h="1231" extrusionOk="0">
                  <a:moveTo>
                    <a:pt x="277" y="0"/>
                  </a:moveTo>
                  <a:lnTo>
                    <a:pt x="7751" y="0"/>
                  </a:lnTo>
                  <a:cubicBezTo>
                    <a:pt x="7751" y="10"/>
                    <a:pt x="7751" y="21"/>
                    <a:pt x="7751" y="31"/>
                  </a:cubicBezTo>
                  <a:lnTo>
                    <a:pt x="7751" y="954"/>
                  </a:lnTo>
                  <a:cubicBezTo>
                    <a:pt x="7751" y="1107"/>
                    <a:pt x="7628" y="1230"/>
                    <a:pt x="7474" y="1230"/>
                  </a:cubicBezTo>
                  <a:lnTo>
                    <a:pt x="1" y="1230"/>
                  </a:lnTo>
                  <a:cubicBezTo>
                    <a:pt x="1" y="1220"/>
                    <a:pt x="1" y="1210"/>
                    <a:pt x="1" y="1200"/>
                  </a:cubicBezTo>
                  <a:lnTo>
                    <a:pt x="1" y="277"/>
                  </a:lnTo>
                  <a:cubicBezTo>
                    <a:pt x="1" y="123"/>
                    <a:pt x="124"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2012;p58">
              <a:extLst>
                <a:ext uri="{FF2B5EF4-FFF2-40B4-BE49-F238E27FC236}">
                  <a16:creationId xmlns:a16="http://schemas.microsoft.com/office/drawing/2014/main" id="{C035ACCE-E7FD-4B8F-9270-4EA74F1F2DC7}"/>
                </a:ext>
              </a:extLst>
            </p:cNvPr>
            <p:cNvSpPr/>
            <p:nvPr/>
          </p:nvSpPr>
          <p:spPr>
            <a:xfrm>
              <a:off x="5540868" y="3956978"/>
              <a:ext cx="74366" cy="164945"/>
            </a:xfrm>
            <a:custGeom>
              <a:avLst/>
              <a:gdLst/>
              <a:ahLst/>
              <a:cxnLst/>
              <a:rect l="l" t="t" r="r" b="b"/>
              <a:pathLst>
                <a:path w="555" h="1231" extrusionOk="0">
                  <a:moveTo>
                    <a:pt x="1" y="0"/>
                  </a:moveTo>
                  <a:lnTo>
                    <a:pt x="1"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2" name="Google Shape;2013;p58">
              <a:extLst>
                <a:ext uri="{FF2B5EF4-FFF2-40B4-BE49-F238E27FC236}">
                  <a16:creationId xmlns:a16="http://schemas.microsoft.com/office/drawing/2014/main" id="{38408633-53D5-4819-B440-FB02C215506C}"/>
                </a:ext>
              </a:extLst>
            </p:cNvPr>
            <p:cNvSpPr/>
            <p:nvPr/>
          </p:nvSpPr>
          <p:spPr>
            <a:xfrm>
              <a:off x="5391198" y="3956978"/>
              <a:ext cx="72892" cy="164945"/>
            </a:xfrm>
            <a:custGeom>
              <a:avLst/>
              <a:gdLst/>
              <a:ahLst/>
              <a:cxnLst/>
              <a:rect l="l" t="t" r="r" b="b"/>
              <a:pathLst>
                <a:path w="544" h="1231" extrusionOk="0">
                  <a:moveTo>
                    <a:pt x="0" y="0"/>
                  </a:moveTo>
                  <a:lnTo>
                    <a:pt x="0" y="1230"/>
                  </a:lnTo>
                  <a:lnTo>
                    <a:pt x="543" y="1230"/>
                  </a:lnTo>
                  <a:lnTo>
                    <a:pt x="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3" name="Google Shape;2014;p58">
              <a:extLst>
                <a:ext uri="{FF2B5EF4-FFF2-40B4-BE49-F238E27FC236}">
                  <a16:creationId xmlns:a16="http://schemas.microsoft.com/office/drawing/2014/main" id="{66C473B9-5EC9-4B51-BE64-64281A5A2871}"/>
                </a:ext>
              </a:extLst>
            </p:cNvPr>
            <p:cNvSpPr/>
            <p:nvPr/>
          </p:nvSpPr>
          <p:spPr>
            <a:xfrm>
              <a:off x="4852681" y="3956978"/>
              <a:ext cx="72892" cy="164945"/>
            </a:xfrm>
            <a:custGeom>
              <a:avLst/>
              <a:gdLst/>
              <a:ahLst/>
              <a:cxnLst/>
              <a:rect l="l" t="t" r="r" b="b"/>
              <a:pathLst>
                <a:path w="544" h="1231" extrusionOk="0">
                  <a:moveTo>
                    <a:pt x="1" y="0"/>
                  </a:moveTo>
                  <a:lnTo>
                    <a:pt x="1"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2"/>
        <p:cNvGrpSpPr/>
        <p:nvPr/>
      </p:nvGrpSpPr>
      <p:grpSpPr>
        <a:xfrm>
          <a:off x="0" y="0"/>
          <a:ext cx="0" cy="0"/>
          <a:chOff x="0" y="0"/>
          <a:chExt cx="0" cy="0"/>
        </a:xfrm>
      </p:grpSpPr>
      <p:sp>
        <p:nvSpPr>
          <p:cNvPr id="1133" name="Google Shape;1133;p45"/>
          <p:cNvSpPr txBox="1">
            <a:spLocks noGrp="1"/>
          </p:cNvSpPr>
          <p:nvPr>
            <p:ph type="title"/>
          </p:nvPr>
        </p:nvSpPr>
        <p:spPr>
          <a:xfrm>
            <a:off x="457200" y="951000"/>
            <a:ext cx="37542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Introduction </a:t>
            </a:r>
            <a:endParaRPr dirty="0"/>
          </a:p>
        </p:txBody>
      </p:sp>
      <p:sp>
        <p:nvSpPr>
          <p:cNvPr id="1134" name="Google Shape;1134;p45"/>
          <p:cNvSpPr txBox="1">
            <a:spLocks noGrp="1"/>
          </p:cNvSpPr>
          <p:nvPr>
            <p:ph type="subTitle" idx="1"/>
          </p:nvPr>
        </p:nvSpPr>
        <p:spPr>
          <a:xfrm>
            <a:off x="258671" y="1696150"/>
            <a:ext cx="4781679" cy="2210310"/>
          </a:xfrm>
          <a:prstGeom prst="rect">
            <a:avLst/>
          </a:prstGeom>
        </p:spPr>
        <p:txBody>
          <a:bodyPr spcFirstLastPara="1" wrap="square" lIns="91425" tIns="91425" rIns="91425" bIns="91425" anchor="t" anchorCtr="0">
            <a:noAutofit/>
          </a:bodyPr>
          <a:lstStyle/>
          <a:p>
            <a:pPr marL="285750" lvl="0" indent="-285750" algn="l" rtl="0">
              <a:spcBef>
                <a:spcPts val="0"/>
              </a:spcBef>
              <a:spcAft>
                <a:spcPts val="0"/>
              </a:spcAft>
              <a:buFont typeface="Arial" panose="020B0604020202020204" pitchFamily="34" charset="0"/>
              <a:buChar char="•"/>
            </a:pPr>
            <a:r>
              <a:rPr lang="en-US" sz="1800" dirty="0">
                <a:latin typeface="Cambria" panose="02040503050406030204" pitchFamily="18" charset="0"/>
                <a:ea typeface="Cambria" panose="02040503050406030204" pitchFamily="18" charset="0"/>
              </a:rPr>
              <a:t>It was established by Ahmed </a:t>
            </a:r>
            <a:r>
              <a:rPr lang="en-US" sz="1800" dirty="0" err="1">
                <a:latin typeface="Cambria" panose="02040503050406030204" pitchFamily="18" charset="0"/>
                <a:ea typeface="Cambria" panose="02040503050406030204" pitchFamily="18" charset="0"/>
              </a:rPr>
              <a:t>Wadi</a:t>
            </a:r>
            <a:endParaRPr lang="en-US" sz="1800" dirty="0">
              <a:latin typeface="Cambria" panose="02040503050406030204" pitchFamily="18" charset="0"/>
              <a:ea typeface="Cambria" panose="02040503050406030204" pitchFamily="18" charset="0"/>
            </a:endParaRPr>
          </a:p>
          <a:p>
            <a:pPr marL="285750" lvl="0" indent="-285750" algn="l" rtl="0">
              <a:spcBef>
                <a:spcPts val="0"/>
              </a:spcBef>
              <a:spcAft>
                <a:spcPts val="0"/>
              </a:spcAft>
              <a:buFont typeface="Arial" panose="020B0604020202020204" pitchFamily="34" charset="0"/>
              <a:buChar char="•"/>
            </a:pPr>
            <a:r>
              <a:rPr lang="en-US" sz="1800" dirty="0">
                <a:latin typeface="Cambria" panose="02040503050406030204" pitchFamily="18" charset="0"/>
                <a:ea typeface="Cambria" panose="02040503050406030204" pitchFamily="18" charset="0"/>
              </a:rPr>
              <a:t>It was first introduced in 2016.</a:t>
            </a:r>
          </a:p>
          <a:p>
            <a:pPr marL="285750" lvl="0" indent="-285750" algn="l" rtl="0">
              <a:spcBef>
                <a:spcPts val="0"/>
              </a:spcBef>
              <a:spcAft>
                <a:spcPts val="0"/>
              </a:spcAft>
              <a:buFont typeface="Arial" panose="020B0604020202020204" pitchFamily="34" charset="0"/>
              <a:buChar char="•"/>
            </a:pPr>
            <a:r>
              <a:rPr lang="en-US" sz="1800" dirty="0">
                <a:latin typeface="Cambria" panose="02040503050406030204" pitchFamily="18" charset="0"/>
                <a:ea typeface="Cambria" panose="02040503050406030204" pitchFamily="18" charset="0"/>
              </a:rPr>
              <a:t>It is in the financial technology sector.</a:t>
            </a:r>
          </a:p>
          <a:p>
            <a:pPr marL="285750" lvl="0" indent="-285750" algn="l" rtl="0">
              <a:spcBef>
                <a:spcPts val="0"/>
              </a:spcBef>
              <a:spcAft>
                <a:spcPts val="0"/>
              </a:spcAft>
              <a:buFont typeface="Arial" panose="020B0604020202020204" pitchFamily="34" charset="0"/>
              <a:buChar char="•"/>
            </a:pPr>
            <a:r>
              <a:rPr lang="en-US" sz="1800" dirty="0">
                <a:latin typeface="Cambria" panose="02040503050406030204" pitchFamily="18" charset="0"/>
                <a:ea typeface="Cambria" panose="02040503050406030204" pitchFamily="18" charset="0"/>
              </a:rPr>
              <a:t> It provides different packages for more than one segment. </a:t>
            </a:r>
          </a:p>
          <a:p>
            <a:pPr marL="0" lvl="0" indent="0" algn="l" rtl="0">
              <a:spcBef>
                <a:spcPts val="0"/>
              </a:spcBef>
              <a:spcAft>
                <a:spcPts val="0"/>
              </a:spcAft>
              <a:buNone/>
            </a:pPr>
            <a:endParaRPr dirty="0"/>
          </a:p>
        </p:txBody>
      </p:sp>
      <p:grpSp>
        <p:nvGrpSpPr>
          <p:cNvPr id="1135" name="Google Shape;1135;p45"/>
          <p:cNvGrpSpPr/>
          <p:nvPr/>
        </p:nvGrpSpPr>
        <p:grpSpPr>
          <a:xfrm>
            <a:off x="6027614" y="1272692"/>
            <a:ext cx="2378082" cy="3178713"/>
            <a:chOff x="5593226" y="692187"/>
            <a:chExt cx="2812302" cy="3759121"/>
          </a:xfrm>
        </p:grpSpPr>
        <p:sp>
          <p:nvSpPr>
            <p:cNvPr id="1136" name="Google Shape;1136;p45"/>
            <p:cNvSpPr/>
            <p:nvPr/>
          </p:nvSpPr>
          <p:spPr>
            <a:xfrm flipH="1">
              <a:off x="7513168" y="3381251"/>
              <a:ext cx="892359" cy="818567"/>
            </a:xfrm>
            <a:custGeom>
              <a:avLst/>
              <a:gdLst/>
              <a:ahLst/>
              <a:cxnLst/>
              <a:rect l="l" t="t" r="r" b="b"/>
              <a:pathLst>
                <a:path w="8910" h="8173" extrusionOk="0">
                  <a:moveTo>
                    <a:pt x="1234" y="1"/>
                  </a:moveTo>
                  <a:cubicBezTo>
                    <a:pt x="693" y="1"/>
                    <a:pt x="330" y="225"/>
                    <a:pt x="185" y="658"/>
                  </a:cubicBezTo>
                  <a:cubicBezTo>
                    <a:pt x="1" y="1242"/>
                    <a:pt x="288" y="2104"/>
                    <a:pt x="1426" y="2186"/>
                  </a:cubicBezTo>
                  <a:cubicBezTo>
                    <a:pt x="2553" y="2257"/>
                    <a:pt x="2963" y="2462"/>
                    <a:pt x="3158" y="3621"/>
                  </a:cubicBezTo>
                  <a:cubicBezTo>
                    <a:pt x="3353" y="4769"/>
                    <a:pt x="4327" y="4092"/>
                    <a:pt x="5178" y="4707"/>
                  </a:cubicBezTo>
                  <a:cubicBezTo>
                    <a:pt x="5875" y="5199"/>
                    <a:pt x="4799" y="5671"/>
                    <a:pt x="5485" y="6563"/>
                  </a:cubicBezTo>
                  <a:cubicBezTo>
                    <a:pt x="5906" y="7116"/>
                    <a:pt x="7351" y="7239"/>
                    <a:pt x="7689" y="8172"/>
                  </a:cubicBezTo>
                  <a:cubicBezTo>
                    <a:pt x="7689" y="7537"/>
                    <a:pt x="8909" y="5774"/>
                    <a:pt x="8725" y="5066"/>
                  </a:cubicBezTo>
                  <a:cubicBezTo>
                    <a:pt x="8346" y="3651"/>
                    <a:pt x="7003" y="4072"/>
                    <a:pt x="7136" y="2483"/>
                  </a:cubicBezTo>
                  <a:cubicBezTo>
                    <a:pt x="7203" y="1631"/>
                    <a:pt x="6706" y="841"/>
                    <a:pt x="5228" y="841"/>
                  </a:cubicBezTo>
                  <a:cubicBezTo>
                    <a:pt x="5124" y="841"/>
                    <a:pt x="5015" y="845"/>
                    <a:pt x="4901" y="853"/>
                  </a:cubicBezTo>
                  <a:cubicBezTo>
                    <a:pt x="4757" y="863"/>
                    <a:pt x="4622" y="868"/>
                    <a:pt x="4495" y="868"/>
                  </a:cubicBezTo>
                  <a:cubicBezTo>
                    <a:pt x="3082" y="868"/>
                    <a:pt x="2695" y="282"/>
                    <a:pt x="1867" y="84"/>
                  </a:cubicBezTo>
                  <a:cubicBezTo>
                    <a:pt x="1635" y="28"/>
                    <a:pt x="1424" y="1"/>
                    <a:pt x="123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7" name="Google Shape;1137;p45"/>
            <p:cNvSpPr/>
            <p:nvPr/>
          </p:nvSpPr>
          <p:spPr>
            <a:xfrm flipH="1">
              <a:off x="7633350" y="3477901"/>
              <a:ext cx="562657" cy="701385"/>
            </a:xfrm>
            <a:custGeom>
              <a:avLst/>
              <a:gdLst/>
              <a:ahLst/>
              <a:cxnLst/>
              <a:rect l="l" t="t" r="r" b="b"/>
              <a:pathLst>
                <a:path w="5618" h="7003" extrusionOk="0">
                  <a:moveTo>
                    <a:pt x="0" y="1"/>
                  </a:moveTo>
                  <a:lnTo>
                    <a:pt x="0" y="1"/>
                  </a:lnTo>
                  <a:cubicBezTo>
                    <a:pt x="1497" y="503"/>
                    <a:pt x="2799" y="1446"/>
                    <a:pt x="3732" y="2707"/>
                  </a:cubicBezTo>
                  <a:cubicBezTo>
                    <a:pt x="4644" y="3968"/>
                    <a:pt x="5218" y="5454"/>
                    <a:pt x="5362" y="7002"/>
                  </a:cubicBezTo>
                  <a:lnTo>
                    <a:pt x="5618" y="6972"/>
                  </a:lnTo>
                  <a:cubicBezTo>
                    <a:pt x="5423" y="5393"/>
                    <a:pt x="4808" y="3896"/>
                    <a:pt x="3834" y="2635"/>
                  </a:cubicBezTo>
                  <a:cubicBezTo>
                    <a:pt x="2850" y="1385"/>
                    <a:pt x="1517" y="462"/>
                    <a:pt x="0" y="1"/>
                  </a:cubicBezTo>
                  <a:close/>
                </a:path>
              </a:pathLst>
            </a:custGeom>
            <a:solidFill>
              <a:srgbClr val="F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8" name="Google Shape;1138;p45"/>
            <p:cNvSpPr/>
            <p:nvPr/>
          </p:nvSpPr>
          <p:spPr>
            <a:xfrm flipH="1">
              <a:off x="7237044" y="2963204"/>
              <a:ext cx="649890" cy="1209872"/>
            </a:xfrm>
            <a:custGeom>
              <a:avLst/>
              <a:gdLst/>
              <a:ahLst/>
              <a:cxnLst/>
              <a:rect l="l" t="t" r="r" b="b"/>
              <a:pathLst>
                <a:path w="6489" h="12080" extrusionOk="0">
                  <a:moveTo>
                    <a:pt x="1439" y="1"/>
                  </a:moveTo>
                  <a:cubicBezTo>
                    <a:pt x="697" y="1"/>
                    <a:pt x="1" y="508"/>
                    <a:pt x="92" y="1511"/>
                  </a:cubicBezTo>
                  <a:cubicBezTo>
                    <a:pt x="205" y="2864"/>
                    <a:pt x="1661" y="3182"/>
                    <a:pt x="994" y="4012"/>
                  </a:cubicBezTo>
                  <a:cubicBezTo>
                    <a:pt x="328" y="4842"/>
                    <a:pt x="328" y="5560"/>
                    <a:pt x="1589" y="6800"/>
                  </a:cubicBezTo>
                  <a:cubicBezTo>
                    <a:pt x="2850" y="8041"/>
                    <a:pt x="1425" y="8553"/>
                    <a:pt x="1466" y="10132"/>
                  </a:cubicBezTo>
                  <a:cubicBezTo>
                    <a:pt x="1497" y="11711"/>
                    <a:pt x="4059" y="12080"/>
                    <a:pt x="4059" y="12080"/>
                  </a:cubicBezTo>
                  <a:cubicBezTo>
                    <a:pt x="4521" y="12008"/>
                    <a:pt x="6489" y="10819"/>
                    <a:pt x="6345" y="9712"/>
                  </a:cubicBezTo>
                  <a:cubicBezTo>
                    <a:pt x="6202" y="8605"/>
                    <a:pt x="5269" y="7815"/>
                    <a:pt x="5187" y="7067"/>
                  </a:cubicBezTo>
                  <a:cubicBezTo>
                    <a:pt x="5105" y="6329"/>
                    <a:pt x="5495" y="5478"/>
                    <a:pt x="5156" y="4484"/>
                  </a:cubicBezTo>
                  <a:cubicBezTo>
                    <a:pt x="4818" y="3489"/>
                    <a:pt x="3557" y="3366"/>
                    <a:pt x="3116" y="2587"/>
                  </a:cubicBezTo>
                  <a:cubicBezTo>
                    <a:pt x="2665" y="1808"/>
                    <a:pt x="3127" y="680"/>
                    <a:pt x="2204" y="188"/>
                  </a:cubicBezTo>
                  <a:cubicBezTo>
                    <a:pt x="1965" y="63"/>
                    <a:pt x="1699" y="1"/>
                    <a:pt x="1439"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9" name="Google Shape;1139;p45"/>
            <p:cNvSpPr/>
            <p:nvPr/>
          </p:nvSpPr>
          <p:spPr>
            <a:xfrm flipH="1">
              <a:off x="7468996" y="3119546"/>
              <a:ext cx="292746" cy="1103908"/>
            </a:xfrm>
            <a:custGeom>
              <a:avLst/>
              <a:gdLst/>
              <a:ahLst/>
              <a:cxnLst/>
              <a:rect l="l" t="t" r="r" b="b"/>
              <a:pathLst>
                <a:path w="2923" h="11022" extrusionOk="0">
                  <a:moveTo>
                    <a:pt x="1" y="1"/>
                  </a:moveTo>
                  <a:cubicBezTo>
                    <a:pt x="513" y="800"/>
                    <a:pt x="954" y="1662"/>
                    <a:pt x="1302" y="2564"/>
                  </a:cubicBezTo>
                  <a:cubicBezTo>
                    <a:pt x="1641" y="3456"/>
                    <a:pt x="1907" y="4378"/>
                    <a:pt x="2112" y="5311"/>
                  </a:cubicBezTo>
                  <a:cubicBezTo>
                    <a:pt x="2317" y="6244"/>
                    <a:pt x="2461" y="7197"/>
                    <a:pt x="2553" y="8151"/>
                  </a:cubicBezTo>
                  <a:cubicBezTo>
                    <a:pt x="2645" y="9094"/>
                    <a:pt x="2686" y="10058"/>
                    <a:pt x="2666" y="11011"/>
                  </a:cubicBezTo>
                  <a:lnTo>
                    <a:pt x="2922" y="11021"/>
                  </a:lnTo>
                  <a:cubicBezTo>
                    <a:pt x="2922" y="10047"/>
                    <a:pt x="2861" y="9084"/>
                    <a:pt x="2738" y="8130"/>
                  </a:cubicBezTo>
                  <a:cubicBezTo>
                    <a:pt x="2625" y="7167"/>
                    <a:pt x="2461" y="6223"/>
                    <a:pt x="2235" y="5280"/>
                  </a:cubicBezTo>
                  <a:cubicBezTo>
                    <a:pt x="2010" y="4347"/>
                    <a:pt x="1713" y="3425"/>
                    <a:pt x="1354" y="2533"/>
                  </a:cubicBezTo>
                  <a:cubicBezTo>
                    <a:pt x="985" y="1641"/>
                    <a:pt x="534" y="790"/>
                    <a:pt x="1" y="1"/>
                  </a:cubicBezTo>
                  <a:close/>
                </a:path>
              </a:pathLst>
            </a:custGeom>
            <a:solidFill>
              <a:srgbClr val="FF7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0" name="Google Shape;1140;p45"/>
            <p:cNvSpPr/>
            <p:nvPr/>
          </p:nvSpPr>
          <p:spPr>
            <a:xfrm flipH="1">
              <a:off x="6761819" y="3368732"/>
              <a:ext cx="885949" cy="876256"/>
            </a:xfrm>
            <a:custGeom>
              <a:avLst/>
              <a:gdLst/>
              <a:ahLst/>
              <a:cxnLst/>
              <a:rect l="l" t="t" r="r" b="b"/>
              <a:pathLst>
                <a:path w="8846" h="8749" extrusionOk="0">
                  <a:moveTo>
                    <a:pt x="7664" y="1"/>
                  </a:moveTo>
                  <a:cubicBezTo>
                    <a:pt x="7538" y="1"/>
                    <a:pt x="7404" y="30"/>
                    <a:pt x="7269" y="96"/>
                  </a:cubicBezTo>
                  <a:cubicBezTo>
                    <a:pt x="6384" y="528"/>
                    <a:pt x="6121" y="1266"/>
                    <a:pt x="4865" y="1266"/>
                  </a:cubicBezTo>
                  <a:cubicBezTo>
                    <a:pt x="4840" y="1266"/>
                    <a:pt x="4814" y="1265"/>
                    <a:pt x="4788" y="1265"/>
                  </a:cubicBezTo>
                  <a:cubicBezTo>
                    <a:pt x="4724" y="1263"/>
                    <a:pt x="4661" y="1262"/>
                    <a:pt x="4600" y="1262"/>
                  </a:cubicBezTo>
                  <a:cubicBezTo>
                    <a:pt x="3231" y="1262"/>
                    <a:pt x="2470" y="1704"/>
                    <a:pt x="2676" y="2803"/>
                  </a:cubicBezTo>
                  <a:cubicBezTo>
                    <a:pt x="2850" y="3694"/>
                    <a:pt x="2553" y="4453"/>
                    <a:pt x="1610" y="4914"/>
                  </a:cubicBezTo>
                  <a:cubicBezTo>
                    <a:pt x="0" y="5694"/>
                    <a:pt x="1682" y="7159"/>
                    <a:pt x="2174" y="8748"/>
                  </a:cubicBezTo>
                  <a:cubicBezTo>
                    <a:pt x="3035" y="6565"/>
                    <a:pt x="4644" y="7898"/>
                    <a:pt x="4901" y="6729"/>
                  </a:cubicBezTo>
                  <a:cubicBezTo>
                    <a:pt x="5157" y="5570"/>
                    <a:pt x="4245" y="5888"/>
                    <a:pt x="5321" y="5396"/>
                  </a:cubicBezTo>
                  <a:cubicBezTo>
                    <a:pt x="6397" y="4914"/>
                    <a:pt x="6705" y="4884"/>
                    <a:pt x="6859" y="3776"/>
                  </a:cubicBezTo>
                  <a:cubicBezTo>
                    <a:pt x="7012" y="2659"/>
                    <a:pt x="7310" y="1880"/>
                    <a:pt x="8140" y="1367"/>
                  </a:cubicBezTo>
                  <a:cubicBezTo>
                    <a:pt x="8846" y="932"/>
                    <a:pt x="8375" y="1"/>
                    <a:pt x="766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1" name="Google Shape;1141;p45"/>
            <p:cNvSpPr/>
            <p:nvPr/>
          </p:nvSpPr>
          <p:spPr>
            <a:xfrm flipH="1">
              <a:off x="6910543" y="3460474"/>
              <a:ext cx="524699" cy="762981"/>
            </a:xfrm>
            <a:custGeom>
              <a:avLst/>
              <a:gdLst/>
              <a:ahLst/>
              <a:cxnLst/>
              <a:rect l="l" t="t" r="r" b="b"/>
              <a:pathLst>
                <a:path w="5239" h="7618" extrusionOk="0">
                  <a:moveTo>
                    <a:pt x="5239" y="0"/>
                  </a:moveTo>
                  <a:cubicBezTo>
                    <a:pt x="4542" y="390"/>
                    <a:pt x="3876" y="851"/>
                    <a:pt x="3260" y="1364"/>
                  </a:cubicBezTo>
                  <a:cubicBezTo>
                    <a:pt x="2645" y="1876"/>
                    <a:pt x="2082" y="2461"/>
                    <a:pt x="1600" y="3096"/>
                  </a:cubicBezTo>
                  <a:cubicBezTo>
                    <a:pt x="1097" y="3742"/>
                    <a:pt x="698" y="4449"/>
                    <a:pt x="411" y="5208"/>
                  </a:cubicBezTo>
                  <a:cubicBezTo>
                    <a:pt x="113" y="5967"/>
                    <a:pt x="0" y="6797"/>
                    <a:pt x="72" y="7617"/>
                  </a:cubicBezTo>
                  <a:lnTo>
                    <a:pt x="329" y="7576"/>
                  </a:lnTo>
                  <a:cubicBezTo>
                    <a:pt x="236" y="6797"/>
                    <a:pt x="318" y="6008"/>
                    <a:pt x="585" y="5270"/>
                  </a:cubicBezTo>
                  <a:cubicBezTo>
                    <a:pt x="851" y="4521"/>
                    <a:pt x="1220" y="3814"/>
                    <a:pt x="1692" y="3178"/>
                  </a:cubicBezTo>
                  <a:cubicBezTo>
                    <a:pt x="2164" y="2532"/>
                    <a:pt x="2707" y="1938"/>
                    <a:pt x="3301" y="1415"/>
                  </a:cubicBezTo>
                  <a:cubicBezTo>
                    <a:pt x="3896" y="882"/>
                    <a:pt x="4552" y="410"/>
                    <a:pt x="5239" y="0"/>
                  </a:cubicBezTo>
                  <a:close/>
                </a:path>
              </a:pathLst>
            </a:custGeom>
            <a:solidFill>
              <a:srgbClr val="FF9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2" name="Google Shape;1142;p45"/>
            <p:cNvSpPr/>
            <p:nvPr/>
          </p:nvSpPr>
          <p:spPr>
            <a:xfrm flipH="1">
              <a:off x="7277004" y="4116590"/>
              <a:ext cx="462104" cy="334718"/>
            </a:xfrm>
            <a:custGeom>
              <a:avLst/>
              <a:gdLst/>
              <a:ahLst/>
              <a:cxnLst/>
              <a:rect l="l" t="t" r="r" b="b"/>
              <a:pathLst>
                <a:path w="4614" h="3342" extrusionOk="0">
                  <a:moveTo>
                    <a:pt x="328" y="0"/>
                  </a:moveTo>
                  <a:cubicBezTo>
                    <a:pt x="328" y="0"/>
                    <a:pt x="0" y="1722"/>
                    <a:pt x="912" y="3342"/>
                  </a:cubicBezTo>
                  <a:lnTo>
                    <a:pt x="3701" y="3342"/>
                  </a:lnTo>
                  <a:cubicBezTo>
                    <a:pt x="4613" y="1722"/>
                    <a:pt x="4285" y="0"/>
                    <a:pt x="4285"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3" name="Google Shape;1143;p45"/>
            <p:cNvSpPr/>
            <p:nvPr/>
          </p:nvSpPr>
          <p:spPr>
            <a:xfrm flipH="1">
              <a:off x="7283213" y="4116590"/>
              <a:ext cx="449785" cy="70910"/>
            </a:xfrm>
            <a:custGeom>
              <a:avLst/>
              <a:gdLst/>
              <a:ahLst/>
              <a:cxnLst/>
              <a:rect l="l" t="t" r="r" b="b"/>
              <a:pathLst>
                <a:path w="4491" h="708" extrusionOk="0">
                  <a:moveTo>
                    <a:pt x="52" y="0"/>
                  </a:moveTo>
                  <a:cubicBezTo>
                    <a:pt x="52" y="0"/>
                    <a:pt x="11" y="267"/>
                    <a:pt x="1" y="707"/>
                  </a:cubicBezTo>
                  <a:lnTo>
                    <a:pt x="4491" y="707"/>
                  </a:lnTo>
                  <a:cubicBezTo>
                    <a:pt x="4470" y="267"/>
                    <a:pt x="4429" y="0"/>
                    <a:pt x="442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4" name="Google Shape;1144;p45"/>
            <p:cNvSpPr/>
            <p:nvPr/>
          </p:nvSpPr>
          <p:spPr>
            <a:xfrm flipH="1">
              <a:off x="6155886" y="4116590"/>
              <a:ext cx="141716" cy="215634"/>
            </a:xfrm>
            <a:custGeom>
              <a:avLst/>
              <a:gdLst/>
              <a:ahLst/>
              <a:cxnLst/>
              <a:rect l="l" t="t" r="r" b="b"/>
              <a:pathLst>
                <a:path w="1415" h="2153" extrusionOk="0">
                  <a:moveTo>
                    <a:pt x="1251" y="0"/>
                  </a:moveTo>
                  <a:lnTo>
                    <a:pt x="0" y="82"/>
                  </a:lnTo>
                  <a:lnTo>
                    <a:pt x="123" y="2153"/>
                  </a:lnTo>
                  <a:lnTo>
                    <a:pt x="1415" y="2153"/>
                  </a:lnTo>
                  <a:lnTo>
                    <a:pt x="1251" y="0"/>
                  </a:lnTo>
                  <a:close/>
                </a:path>
              </a:pathLst>
            </a:custGeom>
            <a:solidFill>
              <a:srgbClr val="FFC2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5" name="Google Shape;1145;p45"/>
            <p:cNvSpPr/>
            <p:nvPr/>
          </p:nvSpPr>
          <p:spPr>
            <a:xfrm flipH="1">
              <a:off x="6827313" y="4141228"/>
              <a:ext cx="138711" cy="186889"/>
            </a:xfrm>
            <a:custGeom>
              <a:avLst/>
              <a:gdLst/>
              <a:ahLst/>
              <a:cxnLst/>
              <a:rect l="l" t="t" r="r" b="b"/>
              <a:pathLst>
                <a:path w="1385" h="1866" extrusionOk="0">
                  <a:moveTo>
                    <a:pt x="226" y="0"/>
                  </a:moveTo>
                  <a:lnTo>
                    <a:pt x="0" y="1825"/>
                  </a:lnTo>
                  <a:lnTo>
                    <a:pt x="1251" y="1866"/>
                  </a:lnTo>
                  <a:lnTo>
                    <a:pt x="1384" y="185"/>
                  </a:lnTo>
                  <a:lnTo>
                    <a:pt x="226" y="0"/>
                  </a:lnTo>
                  <a:close/>
                </a:path>
              </a:pathLst>
            </a:custGeom>
            <a:solidFill>
              <a:srgbClr val="FFC2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6" name="Google Shape;1146;p45"/>
            <p:cNvSpPr/>
            <p:nvPr/>
          </p:nvSpPr>
          <p:spPr>
            <a:xfrm flipH="1">
              <a:off x="6151785" y="2164667"/>
              <a:ext cx="827560" cy="2085427"/>
            </a:xfrm>
            <a:custGeom>
              <a:avLst/>
              <a:gdLst/>
              <a:ahLst/>
              <a:cxnLst/>
              <a:rect l="l" t="t" r="r" b="b"/>
              <a:pathLst>
                <a:path w="8263" h="20822" extrusionOk="0">
                  <a:moveTo>
                    <a:pt x="2512" y="1"/>
                  </a:moveTo>
                  <a:lnTo>
                    <a:pt x="0" y="20822"/>
                  </a:lnTo>
                  <a:lnTo>
                    <a:pt x="1538" y="20822"/>
                  </a:lnTo>
                  <a:lnTo>
                    <a:pt x="5187" y="5670"/>
                  </a:lnTo>
                  <a:lnTo>
                    <a:pt x="6746" y="20822"/>
                  </a:lnTo>
                  <a:lnTo>
                    <a:pt x="8263" y="20822"/>
                  </a:lnTo>
                  <a:lnTo>
                    <a:pt x="7884"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7" name="Google Shape;1147;p45"/>
            <p:cNvSpPr/>
            <p:nvPr/>
          </p:nvSpPr>
          <p:spPr>
            <a:xfrm flipH="1">
              <a:off x="5593226" y="1203679"/>
              <a:ext cx="217732" cy="215734"/>
            </a:xfrm>
            <a:custGeom>
              <a:avLst/>
              <a:gdLst/>
              <a:ahLst/>
              <a:cxnLst/>
              <a:rect l="l" t="t" r="r" b="b"/>
              <a:pathLst>
                <a:path w="2174" h="2154" extrusionOk="0">
                  <a:moveTo>
                    <a:pt x="2061" y="1"/>
                  </a:moveTo>
                  <a:cubicBezTo>
                    <a:pt x="2061" y="1"/>
                    <a:pt x="1282" y="206"/>
                    <a:pt x="1087" y="257"/>
                  </a:cubicBezTo>
                  <a:cubicBezTo>
                    <a:pt x="667" y="380"/>
                    <a:pt x="554" y="585"/>
                    <a:pt x="554" y="585"/>
                  </a:cubicBezTo>
                  <a:cubicBezTo>
                    <a:pt x="585" y="482"/>
                    <a:pt x="615" y="390"/>
                    <a:pt x="656" y="298"/>
                  </a:cubicBezTo>
                  <a:cubicBezTo>
                    <a:pt x="687" y="206"/>
                    <a:pt x="667" y="103"/>
                    <a:pt x="595" y="31"/>
                  </a:cubicBezTo>
                  <a:cubicBezTo>
                    <a:pt x="595" y="31"/>
                    <a:pt x="451" y="247"/>
                    <a:pt x="400" y="318"/>
                  </a:cubicBezTo>
                  <a:cubicBezTo>
                    <a:pt x="164" y="677"/>
                    <a:pt x="216" y="995"/>
                    <a:pt x="236" y="1221"/>
                  </a:cubicBezTo>
                  <a:cubicBezTo>
                    <a:pt x="257" y="1446"/>
                    <a:pt x="0" y="1938"/>
                    <a:pt x="0" y="1938"/>
                  </a:cubicBezTo>
                  <a:lnTo>
                    <a:pt x="605" y="2153"/>
                  </a:lnTo>
                  <a:cubicBezTo>
                    <a:pt x="677" y="1887"/>
                    <a:pt x="779" y="1631"/>
                    <a:pt x="892" y="1385"/>
                  </a:cubicBezTo>
                  <a:cubicBezTo>
                    <a:pt x="974" y="1251"/>
                    <a:pt x="1343" y="1057"/>
                    <a:pt x="1569" y="923"/>
                  </a:cubicBezTo>
                  <a:cubicBezTo>
                    <a:pt x="1815" y="770"/>
                    <a:pt x="1723" y="687"/>
                    <a:pt x="1723" y="687"/>
                  </a:cubicBezTo>
                  <a:cubicBezTo>
                    <a:pt x="1979" y="554"/>
                    <a:pt x="1846" y="462"/>
                    <a:pt x="1846" y="462"/>
                  </a:cubicBezTo>
                  <a:cubicBezTo>
                    <a:pt x="2030" y="359"/>
                    <a:pt x="1928" y="257"/>
                    <a:pt x="1928" y="257"/>
                  </a:cubicBezTo>
                  <a:cubicBezTo>
                    <a:pt x="2153" y="165"/>
                    <a:pt x="2174" y="1"/>
                    <a:pt x="2061" y="1"/>
                  </a:cubicBezTo>
                  <a:close/>
                </a:path>
              </a:pathLst>
            </a:custGeom>
            <a:solidFill>
              <a:srgbClr val="FFC2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8" name="Google Shape;1148;p45"/>
            <p:cNvSpPr/>
            <p:nvPr/>
          </p:nvSpPr>
          <p:spPr>
            <a:xfrm flipH="1">
              <a:off x="6167107" y="1172931"/>
              <a:ext cx="679835" cy="991835"/>
            </a:xfrm>
            <a:custGeom>
              <a:avLst/>
              <a:gdLst/>
              <a:ahLst/>
              <a:cxnLst/>
              <a:rect l="l" t="t" r="r" b="b"/>
              <a:pathLst>
                <a:path w="6788" h="9903" extrusionOk="0">
                  <a:moveTo>
                    <a:pt x="4183" y="0"/>
                  </a:moveTo>
                  <a:lnTo>
                    <a:pt x="2276" y="10"/>
                  </a:lnTo>
                  <a:cubicBezTo>
                    <a:pt x="2276" y="10"/>
                    <a:pt x="718" y="461"/>
                    <a:pt x="359" y="564"/>
                  </a:cubicBezTo>
                  <a:cubicBezTo>
                    <a:pt x="1" y="656"/>
                    <a:pt x="359" y="2912"/>
                    <a:pt x="841" y="5515"/>
                  </a:cubicBezTo>
                  <a:cubicBezTo>
                    <a:pt x="1323" y="8109"/>
                    <a:pt x="1190" y="9903"/>
                    <a:pt x="1190" y="9903"/>
                  </a:cubicBezTo>
                  <a:lnTo>
                    <a:pt x="6562" y="9903"/>
                  </a:lnTo>
                  <a:cubicBezTo>
                    <a:pt x="6562" y="9903"/>
                    <a:pt x="6787" y="1517"/>
                    <a:pt x="6664" y="1230"/>
                  </a:cubicBezTo>
                  <a:cubicBezTo>
                    <a:pt x="6439" y="718"/>
                    <a:pt x="4183" y="0"/>
                    <a:pt x="418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9" name="Google Shape;1149;p45"/>
            <p:cNvSpPr/>
            <p:nvPr/>
          </p:nvSpPr>
          <p:spPr>
            <a:xfrm flipH="1">
              <a:off x="6445429" y="988045"/>
              <a:ext cx="159242" cy="276328"/>
            </a:xfrm>
            <a:custGeom>
              <a:avLst/>
              <a:gdLst/>
              <a:ahLst/>
              <a:cxnLst/>
              <a:rect l="l" t="t" r="r" b="b"/>
              <a:pathLst>
                <a:path w="1590" h="2759" extrusionOk="0">
                  <a:moveTo>
                    <a:pt x="175" y="1"/>
                  </a:moveTo>
                  <a:cubicBezTo>
                    <a:pt x="175" y="1"/>
                    <a:pt x="226" y="1282"/>
                    <a:pt x="1" y="1805"/>
                  </a:cubicBezTo>
                  <a:lnTo>
                    <a:pt x="278" y="2318"/>
                  </a:lnTo>
                  <a:lnTo>
                    <a:pt x="995" y="2758"/>
                  </a:lnTo>
                  <a:lnTo>
                    <a:pt x="1457" y="2420"/>
                  </a:lnTo>
                  <a:lnTo>
                    <a:pt x="1590" y="2020"/>
                  </a:lnTo>
                  <a:lnTo>
                    <a:pt x="1590" y="1"/>
                  </a:lnTo>
                  <a:close/>
                </a:path>
              </a:pathLst>
            </a:custGeom>
            <a:solidFill>
              <a:srgbClr val="FFAA7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0" name="Google Shape;1150;p45"/>
            <p:cNvSpPr/>
            <p:nvPr/>
          </p:nvSpPr>
          <p:spPr>
            <a:xfrm flipH="1">
              <a:off x="6504920" y="760192"/>
              <a:ext cx="145922" cy="202513"/>
            </a:xfrm>
            <a:custGeom>
              <a:avLst/>
              <a:gdLst/>
              <a:ahLst/>
              <a:cxnLst/>
              <a:rect l="l" t="t" r="r" b="b"/>
              <a:pathLst>
                <a:path w="1457" h="2022" extrusionOk="0">
                  <a:moveTo>
                    <a:pt x="747" y="0"/>
                  </a:moveTo>
                  <a:cubicBezTo>
                    <a:pt x="650" y="0"/>
                    <a:pt x="552" y="39"/>
                    <a:pt x="472" y="103"/>
                  </a:cubicBezTo>
                  <a:cubicBezTo>
                    <a:pt x="400" y="205"/>
                    <a:pt x="339" y="318"/>
                    <a:pt x="298" y="441"/>
                  </a:cubicBezTo>
                  <a:cubicBezTo>
                    <a:pt x="236" y="564"/>
                    <a:pt x="134" y="677"/>
                    <a:pt x="83" y="810"/>
                  </a:cubicBezTo>
                  <a:cubicBezTo>
                    <a:pt x="1" y="974"/>
                    <a:pt x="1" y="1158"/>
                    <a:pt x="62" y="1322"/>
                  </a:cubicBezTo>
                  <a:cubicBezTo>
                    <a:pt x="103" y="1425"/>
                    <a:pt x="165" y="1517"/>
                    <a:pt x="226" y="1630"/>
                  </a:cubicBezTo>
                  <a:cubicBezTo>
                    <a:pt x="257" y="1702"/>
                    <a:pt x="277" y="1784"/>
                    <a:pt x="318" y="1845"/>
                  </a:cubicBezTo>
                  <a:cubicBezTo>
                    <a:pt x="402" y="1975"/>
                    <a:pt x="586" y="2021"/>
                    <a:pt x="727" y="2021"/>
                  </a:cubicBezTo>
                  <a:cubicBezTo>
                    <a:pt x="741" y="2021"/>
                    <a:pt x="756" y="2021"/>
                    <a:pt x="769" y="2020"/>
                  </a:cubicBezTo>
                  <a:cubicBezTo>
                    <a:pt x="923" y="2009"/>
                    <a:pt x="1067" y="1938"/>
                    <a:pt x="1169" y="1825"/>
                  </a:cubicBezTo>
                  <a:cubicBezTo>
                    <a:pt x="1292" y="1671"/>
                    <a:pt x="1374" y="1486"/>
                    <a:pt x="1395" y="1292"/>
                  </a:cubicBezTo>
                  <a:cubicBezTo>
                    <a:pt x="1446" y="1087"/>
                    <a:pt x="1456" y="871"/>
                    <a:pt x="1415" y="656"/>
                  </a:cubicBezTo>
                  <a:cubicBezTo>
                    <a:pt x="1374" y="482"/>
                    <a:pt x="1282" y="328"/>
                    <a:pt x="1159" y="195"/>
                  </a:cubicBezTo>
                  <a:cubicBezTo>
                    <a:pt x="1067" y="103"/>
                    <a:pt x="954" y="41"/>
                    <a:pt x="831" y="10"/>
                  </a:cubicBezTo>
                  <a:cubicBezTo>
                    <a:pt x="803" y="3"/>
                    <a:pt x="775" y="0"/>
                    <a:pt x="747"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1" name="Google Shape;1151;p45"/>
            <p:cNvSpPr/>
            <p:nvPr/>
          </p:nvSpPr>
          <p:spPr>
            <a:xfrm flipH="1">
              <a:off x="6337565" y="778621"/>
              <a:ext cx="251683" cy="339826"/>
            </a:xfrm>
            <a:custGeom>
              <a:avLst/>
              <a:gdLst/>
              <a:ahLst/>
              <a:cxnLst/>
              <a:rect l="l" t="t" r="r" b="b"/>
              <a:pathLst>
                <a:path w="2513" h="3393" extrusionOk="0">
                  <a:moveTo>
                    <a:pt x="1718" y="1"/>
                  </a:moveTo>
                  <a:cubicBezTo>
                    <a:pt x="1559" y="1"/>
                    <a:pt x="1400" y="11"/>
                    <a:pt x="1241" y="31"/>
                  </a:cubicBezTo>
                  <a:cubicBezTo>
                    <a:pt x="575" y="124"/>
                    <a:pt x="1" y="739"/>
                    <a:pt x="134" y="2010"/>
                  </a:cubicBezTo>
                  <a:cubicBezTo>
                    <a:pt x="246" y="2999"/>
                    <a:pt x="792" y="3392"/>
                    <a:pt x="1280" y="3392"/>
                  </a:cubicBezTo>
                  <a:cubicBezTo>
                    <a:pt x="1419" y="3392"/>
                    <a:pt x="1554" y="3361"/>
                    <a:pt x="1672" y="3302"/>
                  </a:cubicBezTo>
                  <a:cubicBezTo>
                    <a:pt x="2512" y="2891"/>
                    <a:pt x="2195" y="31"/>
                    <a:pt x="2195" y="31"/>
                  </a:cubicBezTo>
                  <a:cubicBezTo>
                    <a:pt x="2036" y="11"/>
                    <a:pt x="1877" y="1"/>
                    <a:pt x="1718" y="1"/>
                  </a:cubicBezTo>
                  <a:close/>
                </a:path>
              </a:pathLst>
            </a:custGeom>
            <a:solidFill>
              <a:srgbClr val="FFC2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2" name="Google Shape;1152;p45"/>
            <p:cNvSpPr/>
            <p:nvPr/>
          </p:nvSpPr>
          <p:spPr>
            <a:xfrm flipH="1">
              <a:off x="6248229" y="692187"/>
              <a:ext cx="358446" cy="162652"/>
            </a:xfrm>
            <a:custGeom>
              <a:avLst/>
              <a:gdLst/>
              <a:ahLst/>
              <a:cxnLst/>
              <a:rect l="l" t="t" r="r" b="b"/>
              <a:pathLst>
                <a:path w="3579" h="1624" extrusionOk="0">
                  <a:moveTo>
                    <a:pt x="2586" y="0"/>
                  </a:moveTo>
                  <a:cubicBezTo>
                    <a:pt x="2300" y="0"/>
                    <a:pt x="2031" y="133"/>
                    <a:pt x="1753" y="238"/>
                  </a:cubicBezTo>
                  <a:cubicBezTo>
                    <a:pt x="1446" y="351"/>
                    <a:pt x="1118" y="412"/>
                    <a:pt x="790" y="423"/>
                  </a:cubicBezTo>
                  <a:cubicBezTo>
                    <a:pt x="751" y="420"/>
                    <a:pt x="714" y="419"/>
                    <a:pt x="676" y="419"/>
                  </a:cubicBezTo>
                  <a:cubicBezTo>
                    <a:pt x="575" y="419"/>
                    <a:pt x="477" y="428"/>
                    <a:pt x="380" y="443"/>
                  </a:cubicBezTo>
                  <a:cubicBezTo>
                    <a:pt x="246" y="474"/>
                    <a:pt x="134" y="566"/>
                    <a:pt x="72" y="689"/>
                  </a:cubicBezTo>
                  <a:cubicBezTo>
                    <a:pt x="0" y="843"/>
                    <a:pt x="113" y="976"/>
                    <a:pt x="226" y="1069"/>
                  </a:cubicBezTo>
                  <a:cubicBezTo>
                    <a:pt x="369" y="1192"/>
                    <a:pt x="544" y="1274"/>
                    <a:pt x="739" y="1304"/>
                  </a:cubicBezTo>
                  <a:cubicBezTo>
                    <a:pt x="815" y="1315"/>
                    <a:pt x="892" y="1315"/>
                    <a:pt x="969" y="1315"/>
                  </a:cubicBezTo>
                  <a:cubicBezTo>
                    <a:pt x="1046" y="1315"/>
                    <a:pt x="1123" y="1315"/>
                    <a:pt x="1200" y="1325"/>
                  </a:cubicBezTo>
                  <a:cubicBezTo>
                    <a:pt x="1374" y="1366"/>
                    <a:pt x="1559" y="1417"/>
                    <a:pt x="1723" y="1489"/>
                  </a:cubicBezTo>
                  <a:cubicBezTo>
                    <a:pt x="1954" y="1581"/>
                    <a:pt x="2193" y="1624"/>
                    <a:pt x="2440" y="1624"/>
                  </a:cubicBezTo>
                  <a:cubicBezTo>
                    <a:pt x="2468" y="1624"/>
                    <a:pt x="2495" y="1623"/>
                    <a:pt x="2522" y="1622"/>
                  </a:cubicBezTo>
                  <a:cubicBezTo>
                    <a:pt x="2799" y="1602"/>
                    <a:pt x="3045" y="1458"/>
                    <a:pt x="3219" y="1243"/>
                  </a:cubicBezTo>
                  <a:cubicBezTo>
                    <a:pt x="3578" y="751"/>
                    <a:pt x="3250" y="54"/>
                    <a:pt x="2645" y="2"/>
                  </a:cubicBezTo>
                  <a:cubicBezTo>
                    <a:pt x="2625" y="1"/>
                    <a:pt x="2605" y="0"/>
                    <a:pt x="258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3" name="Google Shape;1153;p45"/>
            <p:cNvSpPr/>
            <p:nvPr/>
          </p:nvSpPr>
          <p:spPr>
            <a:xfrm flipH="1">
              <a:off x="6504920" y="1153401"/>
              <a:ext cx="114074" cy="146827"/>
            </a:xfrm>
            <a:custGeom>
              <a:avLst/>
              <a:gdLst/>
              <a:ahLst/>
              <a:cxnLst/>
              <a:rect l="l" t="t" r="r" b="b"/>
              <a:pathLst>
                <a:path w="1139" h="1466" extrusionOk="0">
                  <a:moveTo>
                    <a:pt x="195" y="0"/>
                  </a:moveTo>
                  <a:lnTo>
                    <a:pt x="0" y="205"/>
                  </a:lnTo>
                  <a:cubicBezTo>
                    <a:pt x="31" y="482"/>
                    <a:pt x="93" y="769"/>
                    <a:pt x="185" y="1036"/>
                  </a:cubicBezTo>
                  <a:cubicBezTo>
                    <a:pt x="299" y="1357"/>
                    <a:pt x="478" y="1466"/>
                    <a:pt x="650" y="1466"/>
                  </a:cubicBezTo>
                  <a:cubicBezTo>
                    <a:pt x="895" y="1466"/>
                    <a:pt x="1126" y="1246"/>
                    <a:pt x="1138" y="1107"/>
                  </a:cubicBezTo>
                  <a:cubicBezTo>
                    <a:pt x="380" y="615"/>
                    <a:pt x="195" y="0"/>
                    <a:pt x="195"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4" name="Google Shape;1154;p45"/>
            <p:cNvSpPr/>
            <p:nvPr/>
          </p:nvSpPr>
          <p:spPr>
            <a:xfrm flipH="1">
              <a:off x="6414581" y="1154403"/>
              <a:ext cx="90438" cy="141619"/>
            </a:xfrm>
            <a:custGeom>
              <a:avLst/>
              <a:gdLst/>
              <a:ahLst/>
              <a:cxnLst/>
              <a:rect l="l" t="t" r="r" b="b"/>
              <a:pathLst>
                <a:path w="903" h="1414" extrusionOk="0">
                  <a:moveTo>
                    <a:pt x="595" y="1"/>
                  </a:moveTo>
                  <a:cubicBezTo>
                    <a:pt x="574" y="441"/>
                    <a:pt x="349" y="841"/>
                    <a:pt x="0" y="1097"/>
                  </a:cubicBezTo>
                  <a:cubicBezTo>
                    <a:pt x="23" y="1211"/>
                    <a:pt x="252" y="1413"/>
                    <a:pt x="444" y="1413"/>
                  </a:cubicBezTo>
                  <a:cubicBezTo>
                    <a:pt x="513" y="1413"/>
                    <a:pt x="577" y="1388"/>
                    <a:pt x="626" y="1323"/>
                  </a:cubicBezTo>
                  <a:cubicBezTo>
                    <a:pt x="902" y="964"/>
                    <a:pt x="769" y="185"/>
                    <a:pt x="769" y="185"/>
                  </a:cubicBezTo>
                  <a:lnTo>
                    <a:pt x="595"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5" name="Google Shape;1155;p45"/>
            <p:cNvSpPr/>
            <p:nvPr/>
          </p:nvSpPr>
          <p:spPr>
            <a:xfrm flipH="1">
              <a:off x="6645636" y="2172980"/>
              <a:ext cx="192092" cy="253693"/>
            </a:xfrm>
            <a:custGeom>
              <a:avLst/>
              <a:gdLst/>
              <a:ahLst/>
              <a:cxnLst/>
              <a:rect l="l" t="t" r="r" b="b"/>
              <a:pathLst>
                <a:path w="1918" h="2533" extrusionOk="0">
                  <a:moveTo>
                    <a:pt x="729" y="0"/>
                  </a:moveTo>
                  <a:lnTo>
                    <a:pt x="1" y="390"/>
                  </a:lnTo>
                  <a:lnTo>
                    <a:pt x="216" y="871"/>
                  </a:lnTo>
                  <a:cubicBezTo>
                    <a:pt x="431" y="1343"/>
                    <a:pt x="554" y="1404"/>
                    <a:pt x="688" y="1897"/>
                  </a:cubicBezTo>
                  <a:cubicBezTo>
                    <a:pt x="749" y="2184"/>
                    <a:pt x="954" y="2419"/>
                    <a:pt x="1231" y="2532"/>
                  </a:cubicBezTo>
                  <a:lnTo>
                    <a:pt x="1918" y="1589"/>
                  </a:lnTo>
                  <a:cubicBezTo>
                    <a:pt x="1815" y="1374"/>
                    <a:pt x="1682" y="1179"/>
                    <a:pt x="1508" y="1005"/>
                  </a:cubicBezTo>
                  <a:cubicBezTo>
                    <a:pt x="1272" y="820"/>
                    <a:pt x="729" y="0"/>
                    <a:pt x="729" y="0"/>
                  </a:cubicBezTo>
                  <a:close/>
                </a:path>
              </a:pathLst>
            </a:custGeom>
            <a:solidFill>
              <a:srgbClr val="FFC29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6" name="Google Shape;1156;p45"/>
            <p:cNvSpPr/>
            <p:nvPr/>
          </p:nvSpPr>
          <p:spPr>
            <a:xfrm flipH="1">
              <a:off x="6721553" y="1237531"/>
              <a:ext cx="316382" cy="1062845"/>
            </a:xfrm>
            <a:custGeom>
              <a:avLst/>
              <a:gdLst/>
              <a:ahLst/>
              <a:cxnLst/>
              <a:rect l="l" t="t" r="r" b="b"/>
              <a:pathLst>
                <a:path w="3159" h="10612" extrusionOk="0">
                  <a:moveTo>
                    <a:pt x="2184" y="1"/>
                  </a:moveTo>
                  <a:cubicBezTo>
                    <a:pt x="2184" y="1"/>
                    <a:pt x="1385" y="42"/>
                    <a:pt x="1016" y="1508"/>
                  </a:cubicBezTo>
                  <a:cubicBezTo>
                    <a:pt x="636" y="2964"/>
                    <a:pt x="175" y="5352"/>
                    <a:pt x="52" y="6377"/>
                  </a:cubicBezTo>
                  <a:cubicBezTo>
                    <a:pt x="1" y="6808"/>
                    <a:pt x="2297" y="10611"/>
                    <a:pt x="2297" y="10611"/>
                  </a:cubicBezTo>
                  <a:cubicBezTo>
                    <a:pt x="2297" y="10611"/>
                    <a:pt x="2758" y="10191"/>
                    <a:pt x="3158" y="9842"/>
                  </a:cubicBezTo>
                  <a:cubicBezTo>
                    <a:pt x="3158" y="9842"/>
                    <a:pt x="1887" y="7187"/>
                    <a:pt x="1887" y="6213"/>
                  </a:cubicBezTo>
                  <a:cubicBezTo>
                    <a:pt x="1887" y="6213"/>
                    <a:pt x="3035" y="3046"/>
                    <a:pt x="3066" y="2082"/>
                  </a:cubicBezTo>
                  <a:cubicBezTo>
                    <a:pt x="3107" y="1129"/>
                    <a:pt x="3117" y="93"/>
                    <a:pt x="218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7" name="Google Shape;1157;p45"/>
            <p:cNvSpPr/>
            <p:nvPr/>
          </p:nvSpPr>
          <p:spPr>
            <a:xfrm flipH="1">
              <a:off x="5725631" y="1293618"/>
              <a:ext cx="620946" cy="684459"/>
            </a:xfrm>
            <a:custGeom>
              <a:avLst/>
              <a:gdLst/>
              <a:ahLst/>
              <a:cxnLst/>
              <a:rect l="l" t="t" r="r" b="b"/>
              <a:pathLst>
                <a:path w="6200" h="6834" extrusionOk="0">
                  <a:moveTo>
                    <a:pt x="1369" y="1"/>
                  </a:moveTo>
                  <a:cubicBezTo>
                    <a:pt x="0" y="1"/>
                    <a:pt x="386" y="1632"/>
                    <a:pt x="520" y="1891"/>
                  </a:cubicBezTo>
                  <a:cubicBezTo>
                    <a:pt x="663" y="2178"/>
                    <a:pt x="2447" y="4679"/>
                    <a:pt x="3472" y="5971"/>
                  </a:cubicBezTo>
                  <a:cubicBezTo>
                    <a:pt x="3978" y="6608"/>
                    <a:pt x="4374" y="6834"/>
                    <a:pt x="4668" y="6834"/>
                  </a:cubicBezTo>
                  <a:cubicBezTo>
                    <a:pt x="4971" y="6834"/>
                    <a:pt x="5168" y="6595"/>
                    <a:pt x="5266" y="6320"/>
                  </a:cubicBezTo>
                  <a:cubicBezTo>
                    <a:pt x="5451" y="5787"/>
                    <a:pt x="6199" y="938"/>
                    <a:pt x="6199" y="938"/>
                  </a:cubicBezTo>
                  <a:cubicBezTo>
                    <a:pt x="6046" y="730"/>
                    <a:pt x="5806" y="602"/>
                    <a:pt x="5555" y="602"/>
                  </a:cubicBezTo>
                  <a:cubicBezTo>
                    <a:pt x="5520" y="602"/>
                    <a:pt x="5485" y="605"/>
                    <a:pt x="5451" y="610"/>
                  </a:cubicBezTo>
                  <a:lnTo>
                    <a:pt x="4046" y="4198"/>
                  </a:lnTo>
                  <a:lnTo>
                    <a:pt x="3472" y="3152"/>
                  </a:lnTo>
                  <a:cubicBezTo>
                    <a:pt x="2878" y="2106"/>
                    <a:pt x="1976" y="77"/>
                    <a:pt x="1678" y="25"/>
                  </a:cubicBezTo>
                  <a:cubicBezTo>
                    <a:pt x="1566" y="9"/>
                    <a:pt x="1463" y="1"/>
                    <a:pt x="13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8" name="Google Shape;1158;p45"/>
            <p:cNvSpPr/>
            <p:nvPr/>
          </p:nvSpPr>
          <p:spPr>
            <a:xfrm flipH="1">
              <a:off x="5916622" y="4317801"/>
              <a:ext cx="412829" cy="125294"/>
            </a:xfrm>
            <a:custGeom>
              <a:avLst/>
              <a:gdLst/>
              <a:ahLst/>
              <a:cxnLst/>
              <a:rect l="l" t="t" r="r" b="b"/>
              <a:pathLst>
                <a:path w="4122" h="1251" extrusionOk="0">
                  <a:moveTo>
                    <a:pt x="441" y="0"/>
                  </a:moveTo>
                  <a:cubicBezTo>
                    <a:pt x="0" y="595"/>
                    <a:pt x="349" y="1251"/>
                    <a:pt x="349" y="1251"/>
                  </a:cubicBezTo>
                  <a:lnTo>
                    <a:pt x="4121" y="1251"/>
                  </a:lnTo>
                  <a:cubicBezTo>
                    <a:pt x="3701" y="431"/>
                    <a:pt x="2553" y="820"/>
                    <a:pt x="2163" y="410"/>
                  </a:cubicBezTo>
                  <a:cubicBezTo>
                    <a:pt x="1774" y="0"/>
                    <a:pt x="1641" y="0"/>
                    <a:pt x="16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9" name="Google Shape;1159;p45"/>
            <p:cNvSpPr/>
            <p:nvPr/>
          </p:nvSpPr>
          <p:spPr>
            <a:xfrm flipH="1">
              <a:off x="6820103" y="4293764"/>
              <a:ext cx="203410" cy="149331"/>
            </a:xfrm>
            <a:custGeom>
              <a:avLst/>
              <a:gdLst/>
              <a:ahLst/>
              <a:cxnLst/>
              <a:rect l="l" t="t" r="r" b="b"/>
              <a:pathLst>
                <a:path w="2031" h="1491" extrusionOk="0">
                  <a:moveTo>
                    <a:pt x="1187" y="1"/>
                  </a:moveTo>
                  <a:cubicBezTo>
                    <a:pt x="828" y="1"/>
                    <a:pt x="472" y="110"/>
                    <a:pt x="441" y="240"/>
                  </a:cubicBezTo>
                  <a:cubicBezTo>
                    <a:pt x="339" y="661"/>
                    <a:pt x="0" y="1009"/>
                    <a:pt x="144" y="1491"/>
                  </a:cubicBezTo>
                  <a:lnTo>
                    <a:pt x="1969" y="1491"/>
                  </a:lnTo>
                  <a:cubicBezTo>
                    <a:pt x="2030" y="1122"/>
                    <a:pt x="2020" y="753"/>
                    <a:pt x="1948" y="384"/>
                  </a:cubicBezTo>
                  <a:cubicBezTo>
                    <a:pt x="1883" y="102"/>
                    <a:pt x="1533" y="1"/>
                    <a:pt x="118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0" name="Google Shape;1160;p45"/>
            <p:cNvSpPr/>
            <p:nvPr/>
          </p:nvSpPr>
          <p:spPr>
            <a:xfrm flipH="1">
              <a:off x="6611683" y="2281748"/>
              <a:ext cx="131600" cy="173669"/>
            </a:xfrm>
            <a:custGeom>
              <a:avLst/>
              <a:gdLst/>
              <a:ahLst/>
              <a:cxnLst/>
              <a:rect l="l" t="t" r="r" b="b"/>
              <a:pathLst>
                <a:path w="1314" h="1734" extrusionOk="0">
                  <a:moveTo>
                    <a:pt x="1067" y="1"/>
                  </a:moveTo>
                  <a:lnTo>
                    <a:pt x="1" y="1569"/>
                  </a:lnTo>
                  <a:lnTo>
                    <a:pt x="247" y="1733"/>
                  </a:lnTo>
                  <a:lnTo>
                    <a:pt x="1313" y="175"/>
                  </a:lnTo>
                  <a:lnTo>
                    <a:pt x="1067" y="1"/>
                  </a:lnTo>
                  <a:close/>
                </a:path>
              </a:pathLst>
            </a:custGeom>
            <a:solidFill>
              <a:srgbClr val="00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1" name="Google Shape;1161;p45"/>
            <p:cNvSpPr/>
            <p:nvPr/>
          </p:nvSpPr>
          <p:spPr>
            <a:xfrm flipH="1">
              <a:off x="6188739" y="2164667"/>
              <a:ext cx="539121" cy="39161"/>
            </a:xfrm>
            <a:custGeom>
              <a:avLst/>
              <a:gdLst/>
              <a:ahLst/>
              <a:cxnLst/>
              <a:rect l="l" t="t" r="r" b="b"/>
              <a:pathLst>
                <a:path w="5383" h="391" extrusionOk="0">
                  <a:moveTo>
                    <a:pt x="1" y="1"/>
                  </a:moveTo>
                  <a:lnTo>
                    <a:pt x="1" y="391"/>
                  </a:lnTo>
                  <a:lnTo>
                    <a:pt x="5383" y="391"/>
                  </a:lnTo>
                  <a:lnTo>
                    <a:pt x="5383" y="1"/>
                  </a:lnTo>
                  <a:close/>
                </a:path>
              </a:pathLst>
            </a:custGeom>
            <a:solidFill>
              <a:srgbClr val="0038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2" name="Google Shape;1162;p45"/>
            <p:cNvSpPr/>
            <p:nvPr/>
          </p:nvSpPr>
          <p:spPr>
            <a:xfrm flipH="1">
              <a:off x="6384836" y="2452212"/>
              <a:ext cx="75014" cy="529920"/>
            </a:xfrm>
            <a:custGeom>
              <a:avLst/>
              <a:gdLst/>
              <a:ahLst/>
              <a:cxnLst/>
              <a:rect l="l" t="t" r="r" b="b"/>
              <a:pathLst>
                <a:path w="749" h="5291" extrusionOk="0">
                  <a:moveTo>
                    <a:pt x="749" y="0"/>
                  </a:moveTo>
                  <a:lnTo>
                    <a:pt x="0" y="2799"/>
                  </a:lnTo>
                  <a:lnTo>
                    <a:pt x="257" y="5290"/>
                  </a:lnTo>
                  <a:lnTo>
                    <a:pt x="749"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3" name="Google Shape;1163;p45"/>
            <p:cNvSpPr/>
            <p:nvPr/>
          </p:nvSpPr>
          <p:spPr>
            <a:xfrm flipH="1">
              <a:off x="6128143" y="1448057"/>
              <a:ext cx="50377" cy="275226"/>
            </a:xfrm>
            <a:custGeom>
              <a:avLst/>
              <a:gdLst/>
              <a:ahLst/>
              <a:cxnLst/>
              <a:rect l="l" t="t" r="r" b="b"/>
              <a:pathLst>
                <a:path w="503" h="2748" extrusionOk="0">
                  <a:moveTo>
                    <a:pt x="31" y="0"/>
                  </a:moveTo>
                  <a:lnTo>
                    <a:pt x="0" y="2051"/>
                  </a:lnTo>
                  <a:lnTo>
                    <a:pt x="503" y="2748"/>
                  </a:lnTo>
                  <a:lnTo>
                    <a:pt x="31" y="0"/>
                  </a:lnTo>
                  <a:close/>
                </a:path>
              </a:pathLst>
            </a:custGeom>
            <a:solidFill>
              <a:srgbClr val="FF7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4" name="Google Shape;1164;p45"/>
            <p:cNvSpPr/>
            <p:nvPr/>
          </p:nvSpPr>
          <p:spPr>
            <a:xfrm flipH="1">
              <a:off x="6742082" y="1517866"/>
              <a:ext cx="35053" cy="247583"/>
            </a:xfrm>
            <a:custGeom>
              <a:avLst/>
              <a:gdLst/>
              <a:ahLst/>
              <a:cxnLst/>
              <a:rect l="l" t="t" r="r" b="b"/>
              <a:pathLst>
                <a:path w="350" h="2472" extrusionOk="0">
                  <a:moveTo>
                    <a:pt x="349" y="1"/>
                  </a:moveTo>
                  <a:lnTo>
                    <a:pt x="1" y="1262"/>
                  </a:lnTo>
                  <a:cubicBezTo>
                    <a:pt x="11" y="1395"/>
                    <a:pt x="226" y="2471"/>
                    <a:pt x="226" y="2471"/>
                  </a:cubicBezTo>
                  <a:lnTo>
                    <a:pt x="349" y="1"/>
                  </a:lnTo>
                  <a:close/>
                </a:path>
              </a:pathLst>
            </a:custGeom>
            <a:solidFill>
              <a:srgbClr val="FF7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68"/>
        <p:cNvGrpSpPr/>
        <p:nvPr/>
      </p:nvGrpSpPr>
      <p:grpSpPr>
        <a:xfrm>
          <a:off x="0" y="0"/>
          <a:ext cx="0" cy="0"/>
          <a:chOff x="0" y="0"/>
          <a:chExt cx="0" cy="0"/>
        </a:xfrm>
      </p:grpSpPr>
      <p:sp>
        <p:nvSpPr>
          <p:cNvPr id="1170" name="Google Shape;1170;p46"/>
          <p:cNvSpPr txBox="1">
            <a:spLocks noGrp="1"/>
          </p:cNvSpPr>
          <p:nvPr>
            <p:ph type="title" idx="2"/>
          </p:nvPr>
        </p:nvSpPr>
        <p:spPr>
          <a:xfrm>
            <a:off x="140372" y="1304825"/>
            <a:ext cx="2689800" cy="44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MISSION</a:t>
            </a:r>
            <a:endParaRPr dirty="0"/>
          </a:p>
        </p:txBody>
      </p:sp>
      <p:sp>
        <p:nvSpPr>
          <p:cNvPr id="1171" name="Google Shape;1171;p46"/>
          <p:cNvSpPr txBox="1">
            <a:spLocks noGrp="1"/>
          </p:cNvSpPr>
          <p:nvPr>
            <p:ph type="subTitle" idx="1"/>
          </p:nvPr>
        </p:nvSpPr>
        <p:spPr>
          <a:xfrm>
            <a:off x="-412304" y="1812271"/>
            <a:ext cx="3738061" cy="835928"/>
          </a:xfrm>
          <a:prstGeom prst="rect">
            <a:avLst/>
          </a:prstGeom>
        </p:spPr>
        <p:txBody>
          <a:bodyPr spcFirstLastPara="1" wrap="square" lIns="91425" tIns="91425" rIns="91425" bIns="91425" anchor="t" anchorCtr="0">
            <a:noAutofit/>
          </a:bodyPr>
          <a:lstStyle/>
          <a:p>
            <a:pPr algn="just"/>
            <a:r>
              <a:rPr lang="en-US" sz="1600" dirty="0">
                <a:latin typeface="+mj-lt"/>
              </a:rPr>
              <a:t>      </a:t>
            </a:r>
            <a:r>
              <a:rPr lang="en-US" sz="1600" dirty="0">
                <a:latin typeface="Cambria" panose="02040503050406030204" pitchFamily="18" charset="0"/>
                <a:ea typeface="Cambria" panose="02040503050406030204" pitchFamily="18" charset="0"/>
              </a:rPr>
              <a:t>We want to provide an innovative and easy financial service to the customer and become a reliable financial support source by building a long-term trust with the consumers, by focusing on the financial wellbeing of the consumers more than the profit. </a:t>
            </a:r>
          </a:p>
          <a:p>
            <a:r>
              <a:rPr lang="en-US" dirty="0"/>
              <a:t> </a:t>
            </a:r>
          </a:p>
          <a:p>
            <a:pPr marL="0" lvl="0" indent="0" algn="ctr" rtl="0">
              <a:spcBef>
                <a:spcPts val="0"/>
              </a:spcBef>
              <a:spcAft>
                <a:spcPts val="0"/>
              </a:spcAft>
              <a:buNone/>
            </a:pPr>
            <a:endParaRPr dirty="0"/>
          </a:p>
        </p:txBody>
      </p:sp>
      <p:sp>
        <p:nvSpPr>
          <p:cNvPr id="1172" name="Google Shape;1172;p46"/>
          <p:cNvSpPr txBox="1">
            <a:spLocks noGrp="1"/>
          </p:cNvSpPr>
          <p:nvPr>
            <p:ph type="title" idx="3"/>
          </p:nvPr>
        </p:nvSpPr>
        <p:spPr>
          <a:xfrm>
            <a:off x="5858490" y="1379239"/>
            <a:ext cx="2689800" cy="44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VISION</a:t>
            </a:r>
            <a:endParaRPr dirty="0"/>
          </a:p>
        </p:txBody>
      </p:sp>
      <p:sp>
        <p:nvSpPr>
          <p:cNvPr id="1173" name="Google Shape;1173;p46"/>
          <p:cNvSpPr txBox="1">
            <a:spLocks noGrp="1"/>
          </p:cNvSpPr>
          <p:nvPr>
            <p:ph type="subTitle" idx="4"/>
          </p:nvPr>
        </p:nvSpPr>
        <p:spPr>
          <a:xfrm>
            <a:off x="5838182" y="1937183"/>
            <a:ext cx="3187582" cy="1463081"/>
          </a:xfrm>
          <a:prstGeom prst="rect">
            <a:avLst/>
          </a:prstGeom>
        </p:spPr>
        <p:txBody>
          <a:bodyPr spcFirstLastPara="1" wrap="square" lIns="91425" tIns="91425" rIns="91425" bIns="91425" anchor="t" anchorCtr="0">
            <a:noAutofit/>
          </a:bodyPr>
          <a:lstStyle/>
          <a:p>
            <a:pPr marL="0" indent="0" algn="just"/>
            <a:r>
              <a:rPr lang="en-US" dirty="0">
                <a:latin typeface="Cambria" panose="02040503050406030204" pitchFamily="18" charset="0"/>
                <a:ea typeface="Cambria" panose="02040503050406030204" pitchFamily="18" charset="0"/>
              </a:rPr>
              <a:t>To be the market leader in financial services and expand globally to become a well-known international financial service provider.</a:t>
            </a:r>
          </a:p>
          <a:p>
            <a:pPr marL="0" lvl="0" indent="0" algn="ctr" rtl="0">
              <a:spcBef>
                <a:spcPts val="0"/>
              </a:spcBef>
              <a:spcAft>
                <a:spcPts val="0"/>
              </a:spcAft>
              <a:buNone/>
            </a:pPr>
            <a:endParaRPr dirty="0"/>
          </a:p>
        </p:txBody>
      </p:sp>
      <p:grpSp>
        <p:nvGrpSpPr>
          <p:cNvPr id="1174" name="Google Shape;1174;p46"/>
          <p:cNvGrpSpPr/>
          <p:nvPr/>
        </p:nvGrpSpPr>
        <p:grpSpPr>
          <a:xfrm>
            <a:off x="3084226" y="1332026"/>
            <a:ext cx="2171846" cy="3951041"/>
            <a:chOff x="3084226" y="1332026"/>
            <a:chExt cx="2171846" cy="3951041"/>
          </a:xfrm>
        </p:grpSpPr>
        <p:grpSp>
          <p:nvGrpSpPr>
            <p:cNvPr id="1175" name="Google Shape;1175;p46"/>
            <p:cNvGrpSpPr/>
            <p:nvPr/>
          </p:nvGrpSpPr>
          <p:grpSpPr>
            <a:xfrm>
              <a:off x="3084226" y="1332026"/>
              <a:ext cx="2171846" cy="3951041"/>
              <a:chOff x="3589176" y="1632801"/>
              <a:chExt cx="1965650" cy="3575926"/>
            </a:xfrm>
          </p:grpSpPr>
          <p:sp>
            <p:nvSpPr>
              <p:cNvPr id="1176" name="Google Shape;1176;p46"/>
              <p:cNvSpPr/>
              <p:nvPr/>
            </p:nvSpPr>
            <p:spPr>
              <a:xfrm>
                <a:off x="4492316" y="2329161"/>
                <a:ext cx="1012889" cy="1507907"/>
              </a:xfrm>
              <a:custGeom>
                <a:avLst/>
                <a:gdLst/>
                <a:ahLst/>
                <a:cxnLst/>
                <a:rect l="l" t="t" r="r" b="b"/>
                <a:pathLst>
                  <a:path w="11923" h="17750" extrusionOk="0">
                    <a:moveTo>
                      <a:pt x="10540" y="0"/>
                    </a:moveTo>
                    <a:cubicBezTo>
                      <a:pt x="10253" y="0"/>
                      <a:pt x="9966" y="100"/>
                      <a:pt x="9739" y="301"/>
                    </a:cubicBezTo>
                    <a:lnTo>
                      <a:pt x="0" y="8769"/>
                    </a:lnTo>
                    <a:lnTo>
                      <a:pt x="6397" y="17749"/>
                    </a:lnTo>
                    <a:cubicBezTo>
                      <a:pt x="8253" y="16396"/>
                      <a:pt x="9585" y="14448"/>
                      <a:pt x="10180" y="12234"/>
                    </a:cubicBezTo>
                    <a:lnTo>
                      <a:pt x="10180" y="12203"/>
                    </a:lnTo>
                    <a:lnTo>
                      <a:pt x="7463" y="6186"/>
                    </a:lnTo>
                    <a:lnTo>
                      <a:pt x="11431" y="2095"/>
                    </a:lnTo>
                    <a:cubicBezTo>
                      <a:pt x="11923" y="1583"/>
                      <a:pt x="11882" y="753"/>
                      <a:pt x="11338" y="291"/>
                    </a:cubicBezTo>
                    <a:cubicBezTo>
                      <a:pt x="11109" y="98"/>
                      <a:pt x="10824" y="0"/>
                      <a:pt x="10540" y="0"/>
                    </a:cubicBezTo>
                    <a:close/>
                  </a:path>
                </a:pathLst>
              </a:custGeom>
              <a:solidFill>
                <a:srgbClr val="FF9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7" name="Google Shape;1177;p46"/>
              <p:cNvSpPr/>
              <p:nvPr/>
            </p:nvSpPr>
            <p:spPr>
              <a:xfrm>
                <a:off x="4034162" y="1632801"/>
                <a:ext cx="1455406" cy="1867596"/>
              </a:xfrm>
              <a:custGeom>
                <a:avLst/>
                <a:gdLst/>
                <a:ahLst/>
                <a:cxnLst/>
                <a:rect l="l" t="t" r="r" b="b"/>
                <a:pathLst>
                  <a:path w="17132" h="21984" extrusionOk="0">
                    <a:moveTo>
                      <a:pt x="8950" y="502"/>
                    </a:moveTo>
                    <a:cubicBezTo>
                      <a:pt x="9414" y="502"/>
                      <a:pt x="9857" y="779"/>
                      <a:pt x="10037" y="1240"/>
                    </a:cubicBezTo>
                    <a:lnTo>
                      <a:pt x="16321" y="17079"/>
                    </a:lnTo>
                    <a:cubicBezTo>
                      <a:pt x="16557" y="17674"/>
                      <a:pt x="16270" y="18360"/>
                      <a:pt x="15665" y="18596"/>
                    </a:cubicBezTo>
                    <a:lnTo>
                      <a:pt x="8622" y="21395"/>
                    </a:lnTo>
                    <a:cubicBezTo>
                      <a:pt x="8479" y="21451"/>
                      <a:pt x="8332" y="21477"/>
                      <a:pt x="8188" y="21477"/>
                    </a:cubicBezTo>
                    <a:cubicBezTo>
                      <a:pt x="7722" y="21477"/>
                      <a:pt x="7285" y="21201"/>
                      <a:pt x="7105" y="20739"/>
                    </a:cubicBezTo>
                    <a:lnTo>
                      <a:pt x="811" y="4910"/>
                    </a:lnTo>
                    <a:cubicBezTo>
                      <a:pt x="575" y="4306"/>
                      <a:pt x="862" y="3629"/>
                      <a:pt x="1467" y="3393"/>
                    </a:cubicBezTo>
                    <a:lnTo>
                      <a:pt x="1672" y="3301"/>
                    </a:lnTo>
                    <a:cubicBezTo>
                      <a:pt x="1773" y="3261"/>
                      <a:pt x="1877" y="3242"/>
                      <a:pt x="1981" y="3242"/>
                    </a:cubicBezTo>
                    <a:cubicBezTo>
                      <a:pt x="2172" y="3242"/>
                      <a:pt x="2360" y="3308"/>
                      <a:pt x="2513" y="3434"/>
                    </a:cubicBezTo>
                    <a:lnTo>
                      <a:pt x="2738" y="3619"/>
                    </a:lnTo>
                    <a:cubicBezTo>
                      <a:pt x="2891" y="3745"/>
                      <a:pt x="3083" y="3811"/>
                      <a:pt x="3274" y="3811"/>
                    </a:cubicBezTo>
                    <a:cubicBezTo>
                      <a:pt x="3378" y="3811"/>
                      <a:pt x="3481" y="3792"/>
                      <a:pt x="3579" y="3752"/>
                    </a:cubicBezTo>
                    <a:lnTo>
                      <a:pt x="7228" y="2296"/>
                    </a:lnTo>
                    <a:cubicBezTo>
                      <a:pt x="7515" y="2184"/>
                      <a:pt x="7710" y="1927"/>
                      <a:pt x="7751" y="1630"/>
                    </a:cubicBezTo>
                    <a:lnTo>
                      <a:pt x="7782" y="1333"/>
                    </a:lnTo>
                    <a:cubicBezTo>
                      <a:pt x="7823" y="1035"/>
                      <a:pt x="8018" y="779"/>
                      <a:pt x="8305" y="666"/>
                    </a:cubicBezTo>
                    <a:lnTo>
                      <a:pt x="8520" y="584"/>
                    </a:lnTo>
                    <a:cubicBezTo>
                      <a:pt x="8660" y="529"/>
                      <a:pt x="8806" y="502"/>
                      <a:pt x="8950" y="502"/>
                    </a:cubicBezTo>
                    <a:close/>
                    <a:moveTo>
                      <a:pt x="8951" y="0"/>
                    </a:moveTo>
                    <a:cubicBezTo>
                      <a:pt x="8743" y="0"/>
                      <a:pt x="8531" y="40"/>
                      <a:pt x="8325" y="123"/>
                    </a:cubicBezTo>
                    <a:lnTo>
                      <a:pt x="1282" y="2922"/>
                    </a:lnTo>
                    <a:cubicBezTo>
                      <a:pt x="421" y="3260"/>
                      <a:pt x="1" y="4234"/>
                      <a:pt x="339" y="5095"/>
                    </a:cubicBezTo>
                    <a:lnTo>
                      <a:pt x="6634" y="20923"/>
                    </a:lnTo>
                    <a:cubicBezTo>
                      <a:pt x="6893" y="21582"/>
                      <a:pt x="7524" y="21983"/>
                      <a:pt x="8192" y="21983"/>
                    </a:cubicBezTo>
                    <a:cubicBezTo>
                      <a:pt x="8397" y="21983"/>
                      <a:pt x="8605" y="21946"/>
                      <a:pt x="8807" y="21866"/>
                    </a:cubicBezTo>
                    <a:lnTo>
                      <a:pt x="15860" y="19057"/>
                    </a:lnTo>
                    <a:cubicBezTo>
                      <a:pt x="16721" y="18719"/>
                      <a:pt x="17131" y="17745"/>
                      <a:pt x="16793" y="16894"/>
                    </a:cubicBezTo>
                    <a:lnTo>
                      <a:pt x="10498" y="1056"/>
                    </a:lnTo>
                    <a:cubicBezTo>
                      <a:pt x="10241" y="400"/>
                      <a:pt x="9615" y="0"/>
                      <a:pt x="8951" y="0"/>
                    </a:cubicBezTo>
                    <a:close/>
                  </a:path>
                </a:pathLst>
              </a:custGeom>
              <a:solidFill>
                <a:srgbClr val="2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8" name="Google Shape;1178;p46"/>
              <p:cNvSpPr/>
              <p:nvPr/>
            </p:nvSpPr>
            <p:spPr>
              <a:xfrm>
                <a:off x="4082076" y="1675532"/>
                <a:ext cx="1358730" cy="1782643"/>
              </a:xfrm>
              <a:custGeom>
                <a:avLst/>
                <a:gdLst/>
                <a:ahLst/>
                <a:cxnLst/>
                <a:rect l="l" t="t" r="r" b="b"/>
                <a:pathLst>
                  <a:path w="15994" h="20984" extrusionOk="0">
                    <a:moveTo>
                      <a:pt x="8373" y="1"/>
                    </a:moveTo>
                    <a:cubicBezTo>
                      <a:pt x="8231" y="1"/>
                      <a:pt x="8086" y="27"/>
                      <a:pt x="7946" y="81"/>
                    </a:cubicBezTo>
                    <a:lnTo>
                      <a:pt x="7730" y="174"/>
                    </a:lnTo>
                    <a:cubicBezTo>
                      <a:pt x="7454" y="286"/>
                      <a:pt x="7249" y="543"/>
                      <a:pt x="7218" y="840"/>
                    </a:cubicBezTo>
                    <a:lnTo>
                      <a:pt x="7177" y="1127"/>
                    </a:lnTo>
                    <a:cubicBezTo>
                      <a:pt x="7136" y="1435"/>
                      <a:pt x="6941" y="1691"/>
                      <a:pt x="6654" y="1804"/>
                    </a:cubicBezTo>
                    <a:lnTo>
                      <a:pt x="3004" y="3249"/>
                    </a:lnTo>
                    <a:cubicBezTo>
                      <a:pt x="2906" y="3289"/>
                      <a:pt x="2802" y="3309"/>
                      <a:pt x="2699" y="3309"/>
                    </a:cubicBezTo>
                    <a:cubicBezTo>
                      <a:pt x="2512" y="3309"/>
                      <a:pt x="2326" y="3245"/>
                      <a:pt x="2174" y="3126"/>
                    </a:cubicBezTo>
                    <a:lnTo>
                      <a:pt x="1949" y="2942"/>
                    </a:lnTo>
                    <a:cubicBezTo>
                      <a:pt x="1796" y="2815"/>
                      <a:pt x="1604" y="2749"/>
                      <a:pt x="1412" y="2749"/>
                    </a:cubicBezTo>
                    <a:cubicBezTo>
                      <a:pt x="1309" y="2749"/>
                      <a:pt x="1205" y="2769"/>
                      <a:pt x="1108" y="2808"/>
                    </a:cubicBezTo>
                    <a:lnTo>
                      <a:pt x="893" y="2890"/>
                    </a:lnTo>
                    <a:cubicBezTo>
                      <a:pt x="288" y="3126"/>
                      <a:pt x="1" y="3813"/>
                      <a:pt x="237" y="4407"/>
                    </a:cubicBezTo>
                    <a:lnTo>
                      <a:pt x="6531" y="20246"/>
                    </a:lnTo>
                    <a:cubicBezTo>
                      <a:pt x="6712" y="20702"/>
                      <a:pt x="7152" y="20983"/>
                      <a:pt x="7620" y="20983"/>
                    </a:cubicBezTo>
                    <a:cubicBezTo>
                      <a:pt x="7762" y="20983"/>
                      <a:pt x="7907" y="20957"/>
                      <a:pt x="8048" y="20902"/>
                    </a:cubicBezTo>
                    <a:lnTo>
                      <a:pt x="15101" y="18093"/>
                    </a:lnTo>
                    <a:cubicBezTo>
                      <a:pt x="15696" y="17857"/>
                      <a:pt x="15993" y="17181"/>
                      <a:pt x="15747" y="16576"/>
                    </a:cubicBezTo>
                    <a:lnTo>
                      <a:pt x="9463" y="748"/>
                    </a:lnTo>
                    <a:cubicBezTo>
                      <a:pt x="9282" y="284"/>
                      <a:pt x="8841" y="1"/>
                      <a:pt x="837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9" name="Google Shape;1179;p46"/>
              <p:cNvSpPr/>
              <p:nvPr/>
            </p:nvSpPr>
            <p:spPr>
              <a:xfrm>
                <a:off x="4096008" y="2170978"/>
                <a:ext cx="76712" cy="175087"/>
              </a:xfrm>
              <a:custGeom>
                <a:avLst/>
                <a:gdLst/>
                <a:ahLst/>
                <a:cxnLst/>
                <a:rect l="l" t="t" r="r" b="b"/>
                <a:pathLst>
                  <a:path w="903" h="2061" extrusionOk="0">
                    <a:moveTo>
                      <a:pt x="103" y="0"/>
                    </a:moveTo>
                    <a:lnTo>
                      <a:pt x="1" y="41"/>
                    </a:lnTo>
                    <a:lnTo>
                      <a:pt x="800" y="2061"/>
                    </a:lnTo>
                    <a:lnTo>
                      <a:pt x="903" y="2020"/>
                    </a:lnTo>
                    <a:lnTo>
                      <a:pt x="103" y="0"/>
                    </a:lnTo>
                    <a:close/>
                  </a:path>
                </a:pathLst>
              </a:custGeom>
              <a:solidFill>
                <a:srgbClr val="08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0" name="Google Shape;1180;p46"/>
              <p:cNvSpPr/>
              <p:nvPr/>
            </p:nvSpPr>
            <p:spPr>
              <a:xfrm>
                <a:off x="4187503" y="2400012"/>
                <a:ext cx="76712" cy="176022"/>
              </a:xfrm>
              <a:custGeom>
                <a:avLst/>
                <a:gdLst/>
                <a:ahLst/>
                <a:cxnLst/>
                <a:rect l="l" t="t" r="r" b="b"/>
                <a:pathLst>
                  <a:path w="903" h="2072" extrusionOk="0">
                    <a:moveTo>
                      <a:pt x="103" y="1"/>
                    </a:moveTo>
                    <a:lnTo>
                      <a:pt x="0" y="52"/>
                    </a:lnTo>
                    <a:lnTo>
                      <a:pt x="800" y="2071"/>
                    </a:lnTo>
                    <a:lnTo>
                      <a:pt x="902" y="2030"/>
                    </a:lnTo>
                    <a:lnTo>
                      <a:pt x="103" y="1"/>
                    </a:lnTo>
                    <a:close/>
                  </a:path>
                </a:pathLst>
              </a:custGeom>
              <a:solidFill>
                <a:srgbClr val="08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1" name="Google Shape;1181;p46"/>
              <p:cNvSpPr/>
              <p:nvPr/>
            </p:nvSpPr>
            <p:spPr>
              <a:xfrm>
                <a:off x="5216884" y="3061031"/>
                <a:ext cx="337941" cy="410660"/>
              </a:xfrm>
              <a:custGeom>
                <a:avLst/>
                <a:gdLst/>
                <a:ahLst/>
                <a:cxnLst/>
                <a:rect l="l" t="t" r="r" b="b"/>
                <a:pathLst>
                  <a:path w="3978" h="4834" extrusionOk="0">
                    <a:moveTo>
                      <a:pt x="3476" y="0"/>
                    </a:moveTo>
                    <a:lnTo>
                      <a:pt x="1641" y="2502"/>
                    </a:lnTo>
                    <a:lnTo>
                      <a:pt x="769" y="2820"/>
                    </a:lnTo>
                    <a:cubicBezTo>
                      <a:pt x="277" y="3004"/>
                      <a:pt x="0" y="3527"/>
                      <a:pt x="123" y="4050"/>
                    </a:cubicBezTo>
                    <a:cubicBezTo>
                      <a:pt x="242" y="4515"/>
                      <a:pt x="669" y="4834"/>
                      <a:pt x="1137" y="4834"/>
                    </a:cubicBezTo>
                    <a:cubicBezTo>
                      <a:pt x="1195" y="4834"/>
                      <a:pt x="1254" y="4829"/>
                      <a:pt x="1313" y="4819"/>
                    </a:cubicBezTo>
                    <a:lnTo>
                      <a:pt x="2102" y="4675"/>
                    </a:lnTo>
                    <a:cubicBezTo>
                      <a:pt x="2502" y="4603"/>
                      <a:pt x="2850" y="4368"/>
                      <a:pt x="3055" y="4019"/>
                    </a:cubicBezTo>
                    <a:lnTo>
                      <a:pt x="3373" y="3506"/>
                    </a:lnTo>
                    <a:cubicBezTo>
                      <a:pt x="3845" y="2738"/>
                      <a:pt x="3978" y="1805"/>
                      <a:pt x="3732" y="933"/>
                    </a:cubicBezTo>
                    <a:lnTo>
                      <a:pt x="3476" y="0"/>
                    </a:lnTo>
                    <a:close/>
                  </a:path>
                </a:pathLst>
              </a:custGeom>
              <a:solidFill>
                <a:srgbClr val="FF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2" name="Google Shape;1182;p46"/>
              <p:cNvSpPr/>
              <p:nvPr/>
            </p:nvSpPr>
            <p:spPr>
              <a:xfrm>
                <a:off x="5297845" y="3316230"/>
                <a:ext cx="90644" cy="108994"/>
              </a:xfrm>
              <a:custGeom>
                <a:avLst/>
                <a:gdLst/>
                <a:ahLst/>
                <a:cxnLst/>
                <a:rect l="l" t="t" r="r" b="b"/>
                <a:pathLst>
                  <a:path w="1067" h="1283" extrusionOk="0">
                    <a:moveTo>
                      <a:pt x="636" y="0"/>
                    </a:moveTo>
                    <a:lnTo>
                      <a:pt x="421" y="82"/>
                    </a:lnTo>
                    <a:cubicBezTo>
                      <a:pt x="165" y="174"/>
                      <a:pt x="1" y="420"/>
                      <a:pt x="11" y="687"/>
                    </a:cubicBezTo>
                    <a:cubicBezTo>
                      <a:pt x="21" y="728"/>
                      <a:pt x="21" y="779"/>
                      <a:pt x="32" y="830"/>
                    </a:cubicBezTo>
                    <a:cubicBezTo>
                      <a:pt x="103" y="1100"/>
                      <a:pt x="348" y="1283"/>
                      <a:pt x="621" y="1283"/>
                    </a:cubicBezTo>
                    <a:cubicBezTo>
                      <a:pt x="660" y="1283"/>
                      <a:pt x="699" y="1279"/>
                      <a:pt x="739" y="1271"/>
                    </a:cubicBezTo>
                    <a:lnTo>
                      <a:pt x="1067" y="1210"/>
                    </a:lnTo>
                    <a:cubicBezTo>
                      <a:pt x="1016" y="779"/>
                      <a:pt x="872" y="369"/>
                      <a:pt x="6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3" name="Google Shape;1183;p46"/>
              <p:cNvSpPr/>
              <p:nvPr/>
            </p:nvSpPr>
            <p:spPr>
              <a:xfrm>
                <a:off x="5139407" y="2908625"/>
                <a:ext cx="393670" cy="427651"/>
              </a:xfrm>
              <a:custGeom>
                <a:avLst/>
                <a:gdLst/>
                <a:ahLst/>
                <a:cxnLst/>
                <a:rect l="l" t="t" r="r" b="b"/>
                <a:pathLst>
                  <a:path w="4634" h="5034" extrusionOk="0">
                    <a:moveTo>
                      <a:pt x="3937" y="0"/>
                    </a:moveTo>
                    <a:lnTo>
                      <a:pt x="523" y="3004"/>
                    </a:lnTo>
                    <a:cubicBezTo>
                      <a:pt x="72" y="3414"/>
                      <a:pt x="0" y="4101"/>
                      <a:pt x="379" y="4583"/>
                    </a:cubicBezTo>
                    <a:cubicBezTo>
                      <a:pt x="608" y="4880"/>
                      <a:pt x="954" y="5034"/>
                      <a:pt x="1303" y="5034"/>
                    </a:cubicBezTo>
                    <a:cubicBezTo>
                      <a:pt x="1580" y="5034"/>
                      <a:pt x="1859" y="4936"/>
                      <a:pt x="2081" y="4737"/>
                    </a:cubicBezTo>
                    <a:lnTo>
                      <a:pt x="3598" y="3353"/>
                    </a:lnTo>
                    <a:cubicBezTo>
                      <a:pt x="4398" y="2615"/>
                      <a:pt x="4634" y="1446"/>
                      <a:pt x="4162" y="462"/>
                    </a:cubicBezTo>
                    <a:lnTo>
                      <a:pt x="3937" y="0"/>
                    </a:lnTo>
                    <a:close/>
                  </a:path>
                </a:pathLst>
              </a:custGeom>
              <a:solidFill>
                <a:srgbClr val="FF92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4" name="Google Shape;1184;p46"/>
              <p:cNvSpPr/>
              <p:nvPr/>
            </p:nvSpPr>
            <p:spPr>
              <a:xfrm>
                <a:off x="5209918" y="3136809"/>
                <a:ext cx="132441" cy="135924"/>
              </a:xfrm>
              <a:custGeom>
                <a:avLst/>
                <a:gdLst/>
                <a:ahLst/>
                <a:cxnLst/>
                <a:rect l="l" t="t" r="r" b="b"/>
                <a:pathLst>
                  <a:path w="1559" h="1600" extrusionOk="0">
                    <a:moveTo>
                      <a:pt x="728" y="0"/>
                    </a:moveTo>
                    <a:lnTo>
                      <a:pt x="318" y="380"/>
                    </a:lnTo>
                    <a:cubicBezTo>
                      <a:pt x="52" y="595"/>
                      <a:pt x="0" y="984"/>
                      <a:pt x="195" y="1282"/>
                    </a:cubicBezTo>
                    <a:cubicBezTo>
                      <a:pt x="226" y="1312"/>
                      <a:pt x="246" y="1353"/>
                      <a:pt x="277" y="1384"/>
                    </a:cubicBezTo>
                    <a:cubicBezTo>
                      <a:pt x="416" y="1528"/>
                      <a:pt x="598" y="1600"/>
                      <a:pt x="779" y="1600"/>
                    </a:cubicBezTo>
                    <a:cubicBezTo>
                      <a:pt x="947" y="1600"/>
                      <a:pt x="1113" y="1538"/>
                      <a:pt x="1241" y="1415"/>
                    </a:cubicBezTo>
                    <a:lnTo>
                      <a:pt x="1559" y="1128"/>
                    </a:lnTo>
                    <a:cubicBezTo>
                      <a:pt x="1374" y="687"/>
                      <a:pt x="1097" y="308"/>
                      <a:pt x="72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5" name="Google Shape;1185;p46"/>
              <p:cNvSpPr/>
              <p:nvPr/>
            </p:nvSpPr>
            <p:spPr>
              <a:xfrm>
                <a:off x="5069660" y="2699386"/>
                <a:ext cx="430369" cy="452542"/>
              </a:xfrm>
              <a:custGeom>
                <a:avLst/>
                <a:gdLst/>
                <a:ahLst/>
                <a:cxnLst/>
                <a:rect l="l" t="t" r="r" b="b"/>
                <a:pathLst>
                  <a:path w="5066" h="5327" extrusionOk="0">
                    <a:moveTo>
                      <a:pt x="3315" y="1"/>
                    </a:moveTo>
                    <a:cubicBezTo>
                      <a:pt x="3179" y="1"/>
                      <a:pt x="3040" y="18"/>
                      <a:pt x="2902" y="54"/>
                    </a:cubicBezTo>
                    <a:lnTo>
                      <a:pt x="3199" y="792"/>
                    </a:lnTo>
                    <a:lnTo>
                      <a:pt x="616" y="2996"/>
                    </a:lnTo>
                    <a:cubicBezTo>
                      <a:pt x="83" y="3448"/>
                      <a:pt x="1" y="4237"/>
                      <a:pt x="421" y="4801"/>
                    </a:cubicBezTo>
                    <a:cubicBezTo>
                      <a:pt x="686" y="5148"/>
                      <a:pt x="1083" y="5326"/>
                      <a:pt x="1482" y="5326"/>
                    </a:cubicBezTo>
                    <a:cubicBezTo>
                      <a:pt x="1826" y="5326"/>
                      <a:pt x="2170" y="5194"/>
                      <a:pt x="2431" y="4924"/>
                    </a:cubicBezTo>
                    <a:lnTo>
                      <a:pt x="4491" y="2822"/>
                    </a:lnTo>
                    <a:cubicBezTo>
                      <a:pt x="4911" y="2392"/>
                      <a:pt x="5065" y="1756"/>
                      <a:pt x="4870" y="1182"/>
                    </a:cubicBezTo>
                    <a:lnTo>
                      <a:pt x="4840" y="1100"/>
                    </a:lnTo>
                    <a:cubicBezTo>
                      <a:pt x="4618" y="426"/>
                      <a:pt x="3992" y="1"/>
                      <a:pt x="3315" y="1"/>
                    </a:cubicBezTo>
                    <a:close/>
                  </a:path>
                </a:pathLst>
              </a:custGeom>
              <a:solidFill>
                <a:srgbClr val="FF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6" name="Google Shape;1186;p46"/>
              <p:cNvSpPr/>
              <p:nvPr/>
            </p:nvSpPr>
            <p:spPr>
              <a:xfrm>
                <a:off x="5148072" y="2931223"/>
                <a:ext cx="152490" cy="152999"/>
              </a:xfrm>
              <a:custGeom>
                <a:avLst/>
                <a:gdLst/>
                <a:ahLst/>
                <a:cxnLst/>
                <a:rect l="l" t="t" r="r" b="b"/>
                <a:pathLst>
                  <a:path w="1795" h="1801" extrusionOk="0">
                    <a:moveTo>
                      <a:pt x="698" y="1"/>
                    </a:moveTo>
                    <a:lnTo>
                      <a:pt x="349" y="308"/>
                    </a:lnTo>
                    <a:cubicBezTo>
                      <a:pt x="93" y="514"/>
                      <a:pt x="1" y="872"/>
                      <a:pt x="134" y="1180"/>
                    </a:cubicBezTo>
                    <a:cubicBezTo>
                      <a:pt x="185" y="1313"/>
                      <a:pt x="277" y="1446"/>
                      <a:pt x="380" y="1559"/>
                    </a:cubicBezTo>
                    <a:lnTo>
                      <a:pt x="380" y="1569"/>
                    </a:lnTo>
                    <a:cubicBezTo>
                      <a:pt x="528" y="1723"/>
                      <a:pt x="728" y="1800"/>
                      <a:pt x="928" y="1800"/>
                    </a:cubicBezTo>
                    <a:cubicBezTo>
                      <a:pt x="1128" y="1800"/>
                      <a:pt x="1328" y="1723"/>
                      <a:pt x="1477" y="1569"/>
                    </a:cubicBezTo>
                    <a:lnTo>
                      <a:pt x="1795" y="1252"/>
                    </a:lnTo>
                    <a:cubicBezTo>
                      <a:pt x="1610" y="708"/>
                      <a:pt x="1220" y="257"/>
                      <a:pt x="69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7" name="Google Shape;1187;p46"/>
              <p:cNvSpPr/>
              <p:nvPr/>
            </p:nvSpPr>
            <p:spPr>
              <a:xfrm>
                <a:off x="3801644" y="2630914"/>
                <a:ext cx="1235039" cy="2577799"/>
              </a:xfrm>
              <a:custGeom>
                <a:avLst/>
                <a:gdLst/>
                <a:ahLst/>
                <a:cxnLst/>
                <a:rect l="l" t="t" r="r" b="b"/>
                <a:pathLst>
                  <a:path w="14538" h="30344" extrusionOk="0">
                    <a:moveTo>
                      <a:pt x="7193" y="1"/>
                    </a:moveTo>
                    <a:cubicBezTo>
                      <a:pt x="6576" y="1"/>
                      <a:pt x="6034" y="469"/>
                      <a:pt x="5977" y="1096"/>
                    </a:cubicBezTo>
                    <a:cubicBezTo>
                      <a:pt x="5680" y="4018"/>
                      <a:pt x="6121" y="6960"/>
                      <a:pt x="7259" y="9677"/>
                    </a:cubicBezTo>
                    <a:lnTo>
                      <a:pt x="8325" y="12209"/>
                    </a:lnTo>
                    <a:lnTo>
                      <a:pt x="1" y="30343"/>
                    </a:lnTo>
                    <a:lnTo>
                      <a:pt x="10386" y="30343"/>
                    </a:lnTo>
                    <a:lnTo>
                      <a:pt x="14537" y="14197"/>
                    </a:lnTo>
                    <a:cubicBezTo>
                      <a:pt x="13574" y="10425"/>
                      <a:pt x="11380" y="7083"/>
                      <a:pt x="8294" y="4715"/>
                    </a:cubicBezTo>
                    <a:lnTo>
                      <a:pt x="8151" y="4612"/>
                    </a:lnTo>
                    <a:lnTo>
                      <a:pt x="8397" y="1311"/>
                    </a:lnTo>
                    <a:cubicBezTo>
                      <a:pt x="8448" y="666"/>
                      <a:pt x="7976" y="91"/>
                      <a:pt x="7341" y="9"/>
                    </a:cubicBezTo>
                    <a:cubicBezTo>
                      <a:pt x="7291" y="3"/>
                      <a:pt x="7242" y="1"/>
                      <a:pt x="7193" y="1"/>
                    </a:cubicBezTo>
                    <a:close/>
                  </a:path>
                </a:pathLst>
              </a:custGeom>
              <a:solidFill>
                <a:srgbClr val="FFB3B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8" name="Google Shape;1188;p46"/>
              <p:cNvSpPr/>
              <p:nvPr/>
            </p:nvSpPr>
            <p:spPr>
              <a:xfrm>
                <a:off x="4319011" y="2700490"/>
                <a:ext cx="67112" cy="112562"/>
              </a:xfrm>
              <a:custGeom>
                <a:avLst/>
                <a:gdLst/>
                <a:ahLst/>
                <a:cxnLst/>
                <a:rect l="l" t="t" r="r" b="b"/>
                <a:pathLst>
                  <a:path w="790" h="1325" extrusionOk="0">
                    <a:moveTo>
                      <a:pt x="410" y="0"/>
                    </a:moveTo>
                    <a:cubicBezTo>
                      <a:pt x="215" y="11"/>
                      <a:pt x="51" y="164"/>
                      <a:pt x="41" y="359"/>
                    </a:cubicBezTo>
                    <a:cubicBezTo>
                      <a:pt x="21" y="626"/>
                      <a:pt x="0" y="1005"/>
                      <a:pt x="21" y="1251"/>
                    </a:cubicBezTo>
                    <a:cubicBezTo>
                      <a:pt x="21" y="1251"/>
                      <a:pt x="202" y="1324"/>
                      <a:pt x="408" y="1324"/>
                    </a:cubicBezTo>
                    <a:cubicBezTo>
                      <a:pt x="538" y="1324"/>
                      <a:pt x="678" y="1295"/>
                      <a:pt x="789" y="1200"/>
                    </a:cubicBezTo>
                    <a:lnTo>
                      <a:pt x="789" y="380"/>
                    </a:lnTo>
                    <a:cubicBezTo>
                      <a:pt x="789" y="175"/>
                      <a:pt x="615" y="0"/>
                      <a:pt x="4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9" name="Google Shape;1189;p46"/>
              <p:cNvSpPr/>
              <p:nvPr/>
            </p:nvSpPr>
            <p:spPr>
              <a:xfrm>
                <a:off x="3589176" y="4279428"/>
                <a:ext cx="1480552" cy="929295"/>
              </a:xfrm>
              <a:custGeom>
                <a:avLst/>
                <a:gdLst/>
                <a:ahLst/>
                <a:cxnLst/>
                <a:rect l="l" t="t" r="r" b="b"/>
                <a:pathLst>
                  <a:path w="17428" h="10939" extrusionOk="0">
                    <a:moveTo>
                      <a:pt x="4737" y="0"/>
                    </a:moveTo>
                    <a:lnTo>
                      <a:pt x="0" y="10938"/>
                    </a:lnTo>
                    <a:lnTo>
                      <a:pt x="3301" y="10938"/>
                    </a:lnTo>
                    <a:lnTo>
                      <a:pt x="16352" y="7033"/>
                    </a:lnTo>
                    <a:lnTo>
                      <a:pt x="17428" y="3188"/>
                    </a:lnTo>
                    <a:lnTo>
                      <a:pt x="473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0" name="Google Shape;1190;p46"/>
              <p:cNvSpPr/>
              <p:nvPr/>
            </p:nvSpPr>
            <p:spPr>
              <a:xfrm>
                <a:off x="4095159" y="3804795"/>
                <a:ext cx="1002440" cy="718528"/>
              </a:xfrm>
              <a:custGeom>
                <a:avLst/>
                <a:gdLst/>
                <a:ahLst/>
                <a:cxnLst/>
                <a:rect l="l" t="t" r="r" b="b"/>
                <a:pathLst>
                  <a:path w="11800" h="8458" extrusionOk="0">
                    <a:moveTo>
                      <a:pt x="3045" y="0"/>
                    </a:moveTo>
                    <a:lnTo>
                      <a:pt x="0" y="5895"/>
                    </a:lnTo>
                    <a:lnTo>
                      <a:pt x="10190" y="8458"/>
                    </a:lnTo>
                    <a:lnTo>
                      <a:pt x="11800" y="2563"/>
                    </a:lnTo>
                    <a:lnTo>
                      <a:pt x="3045"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1" name="Google Shape;1191;p46"/>
              <p:cNvSpPr/>
              <p:nvPr/>
            </p:nvSpPr>
            <p:spPr>
              <a:xfrm>
                <a:off x="4648206" y="4668852"/>
                <a:ext cx="152490" cy="173218"/>
              </a:xfrm>
              <a:custGeom>
                <a:avLst/>
                <a:gdLst/>
                <a:ahLst/>
                <a:cxnLst/>
                <a:rect l="l" t="t" r="r" b="b"/>
                <a:pathLst>
                  <a:path w="1795" h="2039" extrusionOk="0">
                    <a:moveTo>
                      <a:pt x="1012" y="1"/>
                    </a:moveTo>
                    <a:cubicBezTo>
                      <a:pt x="632" y="1"/>
                      <a:pt x="261" y="318"/>
                      <a:pt x="144" y="778"/>
                    </a:cubicBezTo>
                    <a:cubicBezTo>
                      <a:pt x="0" y="1301"/>
                      <a:pt x="246" y="1823"/>
                      <a:pt x="677" y="1936"/>
                    </a:cubicBezTo>
                    <a:lnTo>
                      <a:pt x="1097" y="2039"/>
                    </a:lnTo>
                    <a:lnTo>
                      <a:pt x="1138" y="1885"/>
                    </a:lnTo>
                    <a:cubicBezTo>
                      <a:pt x="1425" y="1752"/>
                      <a:pt x="1630" y="1485"/>
                      <a:pt x="1702" y="1167"/>
                    </a:cubicBezTo>
                    <a:cubicBezTo>
                      <a:pt x="1794" y="870"/>
                      <a:pt x="1733" y="542"/>
                      <a:pt x="1548" y="286"/>
                    </a:cubicBezTo>
                    <a:lnTo>
                      <a:pt x="1589" y="132"/>
                    </a:lnTo>
                    <a:lnTo>
                      <a:pt x="1169" y="19"/>
                    </a:lnTo>
                    <a:cubicBezTo>
                      <a:pt x="1117" y="7"/>
                      <a:pt x="1065" y="1"/>
                      <a:pt x="1012" y="1"/>
                    </a:cubicBezTo>
                    <a:close/>
                  </a:path>
                </a:pathLst>
              </a:custGeom>
              <a:solidFill>
                <a:srgbClr val="03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2" name="Google Shape;1192;p46"/>
              <p:cNvSpPr/>
              <p:nvPr/>
            </p:nvSpPr>
            <p:spPr>
              <a:xfrm>
                <a:off x="4684736" y="4677518"/>
                <a:ext cx="155973" cy="166082"/>
              </a:xfrm>
              <a:custGeom>
                <a:avLst/>
                <a:gdLst/>
                <a:ahLst/>
                <a:cxnLst/>
                <a:rect l="l" t="t" r="r" b="b"/>
                <a:pathLst>
                  <a:path w="1836" h="1955" extrusionOk="0">
                    <a:moveTo>
                      <a:pt x="997" y="1"/>
                    </a:moveTo>
                    <a:cubicBezTo>
                      <a:pt x="612" y="1"/>
                      <a:pt x="251" y="311"/>
                      <a:pt x="134" y="778"/>
                    </a:cubicBezTo>
                    <a:cubicBezTo>
                      <a:pt x="1" y="1311"/>
                      <a:pt x="237" y="1824"/>
                      <a:pt x="667" y="1937"/>
                    </a:cubicBezTo>
                    <a:cubicBezTo>
                      <a:pt x="720" y="1949"/>
                      <a:pt x="774" y="1955"/>
                      <a:pt x="827" y="1955"/>
                    </a:cubicBezTo>
                    <a:cubicBezTo>
                      <a:pt x="1214" y="1955"/>
                      <a:pt x="1584" y="1638"/>
                      <a:pt x="1692" y="1178"/>
                    </a:cubicBezTo>
                    <a:cubicBezTo>
                      <a:pt x="1836" y="655"/>
                      <a:pt x="1590" y="132"/>
                      <a:pt x="1159" y="20"/>
                    </a:cubicBezTo>
                    <a:cubicBezTo>
                      <a:pt x="1105" y="7"/>
                      <a:pt x="1051" y="1"/>
                      <a:pt x="997" y="1"/>
                    </a:cubicBezTo>
                    <a:close/>
                  </a:path>
                </a:pathLst>
              </a:custGeom>
              <a:solidFill>
                <a:srgbClr val="07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3" name="Google Shape;1193;p46"/>
              <p:cNvSpPr/>
              <p:nvPr/>
            </p:nvSpPr>
            <p:spPr>
              <a:xfrm>
                <a:off x="4717018" y="4711924"/>
                <a:ext cx="91494" cy="97950"/>
              </a:xfrm>
              <a:custGeom>
                <a:avLst/>
                <a:gdLst/>
                <a:ahLst/>
                <a:cxnLst/>
                <a:rect l="l" t="t" r="r" b="b"/>
                <a:pathLst>
                  <a:path w="1077" h="1153" extrusionOk="0">
                    <a:moveTo>
                      <a:pt x="572" y="0"/>
                    </a:moveTo>
                    <a:cubicBezTo>
                      <a:pt x="352" y="0"/>
                      <a:pt x="143" y="189"/>
                      <a:pt x="72" y="455"/>
                    </a:cubicBezTo>
                    <a:cubicBezTo>
                      <a:pt x="0" y="773"/>
                      <a:pt x="144" y="1070"/>
                      <a:pt x="390" y="1142"/>
                    </a:cubicBezTo>
                    <a:cubicBezTo>
                      <a:pt x="420" y="1149"/>
                      <a:pt x="451" y="1153"/>
                      <a:pt x="482" y="1153"/>
                    </a:cubicBezTo>
                    <a:cubicBezTo>
                      <a:pt x="709" y="1153"/>
                      <a:pt x="931" y="962"/>
                      <a:pt x="994" y="691"/>
                    </a:cubicBezTo>
                    <a:cubicBezTo>
                      <a:pt x="1076" y="383"/>
                      <a:pt x="933" y="76"/>
                      <a:pt x="677" y="14"/>
                    </a:cubicBezTo>
                    <a:cubicBezTo>
                      <a:pt x="642" y="5"/>
                      <a:pt x="607" y="0"/>
                      <a:pt x="572" y="0"/>
                    </a:cubicBezTo>
                    <a:close/>
                  </a:path>
                </a:pathLst>
              </a:custGeom>
              <a:solidFill>
                <a:srgbClr val="2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4" name="Google Shape;1194;p46"/>
              <p:cNvSpPr/>
              <p:nvPr/>
            </p:nvSpPr>
            <p:spPr>
              <a:xfrm>
                <a:off x="4579393" y="4915896"/>
                <a:ext cx="151640" cy="173558"/>
              </a:xfrm>
              <a:custGeom>
                <a:avLst/>
                <a:gdLst/>
                <a:ahLst/>
                <a:cxnLst/>
                <a:rect l="l" t="t" r="r" b="b"/>
                <a:pathLst>
                  <a:path w="1785" h="2043" extrusionOk="0">
                    <a:moveTo>
                      <a:pt x="991" y="1"/>
                    </a:moveTo>
                    <a:cubicBezTo>
                      <a:pt x="616" y="1"/>
                      <a:pt x="258" y="317"/>
                      <a:pt x="134" y="781"/>
                    </a:cubicBezTo>
                    <a:cubicBezTo>
                      <a:pt x="0" y="1304"/>
                      <a:pt x="246" y="1816"/>
                      <a:pt x="677" y="1929"/>
                    </a:cubicBezTo>
                    <a:lnTo>
                      <a:pt x="1097" y="2042"/>
                    </a:lnTo>
                    <a:lnTo>
                      <a:pt x="1128" y="1888"/>
                    </a:lnTo>
                    <a:cubicBezTo>
                      <a:pt x="1425" y="1745"/>
                      <a:pt x="1630" y="1478"/>
                      <a:pt x="1702" y="1171"/>
                    </a:cubicBezTo>
                    <a:cubicBezTo>
                      <a:pt x="1784" y="863"/>
                      <a:pt x="1723" y="535"/>
                      <a:pt x="1538" y="279"/>
                    </a:cubicBezTo>
                    <a:lnTo>
                      <a:pt x="1579" y="125"/>
                    </a:lnTo>
                    <a:lnTo>
                      <a:pt x="1159" y="22"/>
                    </a:lnTo>
                    <a:cubicBezTo>
                      <a:pt x="1103" y="8"/>
                      <a:pt x="1047" y="1"/>
                      <a:pt x="991" y="1"/>
                    </a:cubicBezTo>
                    <a:close/>
                  </a:path>
                </a:pathLst>
              </a:custGeom>
              <a:solidFill>
                <a:srgbClr val="0317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5" name="Google Shape;1195;p46"/>
              <p:cNvSpPr/>
              <p:nvPr/>
            </p:nvSpPr>
            <p:spPr>
              <a:xfrm>
                <a:off x="4615923" y="4925496"/>
                <a:ext cx="155123" cy="164893"/>
              </a:xfrm>
              <a:custGeom>
                <a:avLst/>
                <a:gdLst/>
                <a:ahLst/>
                <a:cxnLst/>
                <a:rect l="l" t="t" r="r" b="b"/>
                <a:pathLst>
                  <a:path w="1826" h="1941" extrusionOk="0">
                    <a:moveTo>
                      <a:pt x="981" y="1"/>
                    </a:moveTo>
                    <a:cubicBezTo>
                      <a:pt x="607" y="1"/>
                      <a:pt x="250" y="316"/>
                      <a:pt x="134" y="771"/>
                    </a:cubicBezTo>
                    <a:cubicBezTo>
                      <a:pt x="1" y="1304"/>
                      <a:pt x="247" y="1816"/>
                      <a:pt x="677" y="1919"/>
                    </a:cubicBezTo>
                    <a:cubicBezTo>
                      <a:pt x="733" y="1933"/>
                      <a:pt x="790" y="1940"/>
                      <a:pt x="846" y="1940"/>
                    </a:cubicBezTo>
                    <a:cubicBezTo>
                      <a:pt x="1220" y="1940"/>
                      <a:pt x="1576" y="1625"/>
                      <a:pt x="1692" y="1170"/>
                    </a:cubicBezTo>
                    <a:cubicBezTo>
                      <a:pt x="1826" y="637"/>
                      <a:pt x="1580" y="125"/>
                      <a:pt x="1149" y="22"/>
                    </a:cubicBezTo>
                    <a:cubicBezTo>
                      <a:pt x="1093" y="8"/>
                      <a:pt x="1037" y="1"/>
                      <a:pt x="981" y="1"/>
                    </a:cubicBezTo>
                    <a:close/>
                  </a:path>
                </a:pathLst>
              </a:custGeom>
              <a:solidFill>
                <a:srgbClr val="07274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6" name="Google Shape;1196;p46"/>
              <p:cNvSpPr/>
              <p:nvPr/>
            </p:nvSpPr>
            <p:spPr>
              <a:xfrm>
                <a:off x="4647271" y="4958627"/>
                <a:ext cx="91579" cy="98035"/>
              </a:xfrm>
              <a:custGeom>
                <a:avLst/>
                <a:gdLst/>
                <a:ahLst/>
                <a:cxnLst/>
                <a:rect l="l" t="t" r="r" b="b"/>
                <a:pathLst>
                  <a:path w="1078" h="1154" extrusionOk="0">
                    <a:moveTo>
                      <a:pt x="588" y="1"/>
                    </a:moveTo>
                    <a:cubicBezTo>
                      <a:pt x="368" y="1"/>
                      <a:pt x="146" y="192"/>
                      <a:pt x="83" y="463"/>
                    </a:cubicBezTo>
                    <a:cubicBezTo>
                      <a:pt x="1" y="770"/>
                      <a:pt x="144" y="1078"/>
                      <a:pt x="401" y="1139"/>
                    </a:cubicBezTo>
                    <a:cubicBezTo>
                      <a:pt x="435" y="1149"/>
                      <a:pt x="470" y="1154"/>
                      <a:pt x="505" y="1154"/>
                    </a:cubicBezTo>
                    <a:cubicBezTo>
                      <a:pt x="726" y="1154"/>
                      <a:pt x="935" y="964"/>
                      <a:pt x="1006" y="698"/>
                    </a:cubicBezTo>
                    <a:cubicBezTo>
                      <a:pt x="1077" y="381"/>
                      <a:pt x="934" y="83"/>
                      <a:pt x="678" y="12"/>
                    </a:cubicBezTo>
                    <a:cubicBezTo>
                      <a:pt x="648" y="4"/>
                      <a:pt x="618" y="1"/>
                      <a:pt x="588" y="1"/>
                    </a:cubicBezTo>
                    <a:close/>
                  </a:path>
                </a:pathLst>
              </a:custGeom>
              <a:solidFill>
                <a:srgbClr val="203F5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7" name="Google Shape;1197;p46"/>
              <p:cNvSpPr/>
              <p:nvPr/>
            </p:nvSpPr>
            <p:spPr>
              <a:xfrm>
                <a:off x="3869607" y="4876818"/>
                <a:ext cx="1108715" cy="331909"/>
              </a:xfrm>
              <a:custGeom>
                <a:avLst/>
                <a:gdLst/>
                <a:ahLst/>
                <a:cxnLst/>
                <a:rect l="l" t="t" r="r" b="b"/>
                <a:pathLst>
                  <a:path w="13051" h="3907" extrusionOk="0">
                    <a:moveTo>
                      <a:pt x="13051" y="1"/>
                    </a:moveTo>
                    <a:lnTo>
                      <a:pt x="0" y="3906"/>
                    </a:lnTo>
                    <a:lnTo>
                      <a:pt x="11954" y="3906"/>
                    </a:lnTo>
                    <a:lnTo>
                      <a:pt x="1305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98" name="Google Shape;1198;p46"/>
            <p:cNvGrpSpPr/>
            <p:nvPr/>
          </p:nvGrpSpPr>
          <p:grpSpPr>
            <a:xfrm rot="-1179213">
              <a:off x="4048581" y="1932955"/>
              <a:ext cx="658656" cy="790320"/>
              <a:chOff x="1745438" y="3771675"/>
              <a:chExt cx="482524" cy="578900"/>
            </a:xfrm>
          </p:grpSpPr>
          <p:sp>
            <p:nvSpPr>
              <p:cNvPr id="1199" name="Google Shape;1199;p46"/>
              <p:cNvSpPr/>
              <p:nvPr/>
            </p:nvSpPr>
            <p:spPr>
              <a:xfrm>
                <a:off x="1819102" y="3941175"/>
                <a:ext cx="39762" cy="265397"/>
              </a:xfrm>
              <a:custGeom>
                <a:avLst/>
                <a:gdLst/>
                <a:ahLst/>
                <a:cxnLst/>
                <a:rect l="l" t="t" r="r" b="b"/>
                <a:pathLst>
                  <a:path w="719" h="4799" extrusionOk="0">
                    <a:moveTo>
                      <a:pt x="1" y="1"/>
                    </a:moveTo>
                    <a:lnTo>
                      <a:pt x="1" y="4798"/>
                    </a:lnTo>
                    <a:lnTo>
                      <a:pt x="718" y="4798"/>
                    </a:lnTo>
                    <a:lnTo>
                      <a:pt x="7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0" name="Google Shape;1200;p46"/>
              <p:cNvSpPr/>
              <p:nvPr/>
            </p:nvSpPr>
            <p:spPr>
              <a:xfrm>
                <a:off x="1838956" y="3912861"/>
                <a:ext cx="55" cy="39707"/>
              </a:xfrm>
              <a:custGeom>
                <a:avLst/>
                <a:gdLst/>
                <a:ahLst/>
                <a:cxnLst/>
                <a:rect l="l" t="t" r="r" b="b"/>
                <a:pathLst>
                  <a:path w="1" h="718" fill="none" extrusionOk="0">
                    <a:moveTo>
                      <a:pt x="1" y="718"/>
                    </a:moveTo>
                    <a:lnTo>
                      <a:pt x="1" y="0"/>
                    </a:lnTo>
                  </a:path>
                </a:pathLst>
              </a:custGeom>
              <a:noFill/>
              <a:ln w="9525" cap="rnd"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1" name="Google Shape;1201;p46"/>
              <p:cNvSpPr/>
              <p:nvPr/>
            </p:nvSpPr>
            <p:spPr>
              <a:xfrm>
                <a:off x="1838956" y="4194624"/>
                <a:ext cx="55" cy="40260"/>
              </a:xfrm>
              <a:custGeom>
                <a:avLst/>
                <a:gdLst/>
                <a:ahLst/>
                <a:cxnLst/>
                <a:rect l="l" t="t" r="r" b="b"/>
                <a:pathLst>
                  <a:path w="1" h="728" fill="none" extrusionOk="0">
                    <a:moveTo>
                      <a:pt x="1" y="0"/>
                    </a:moveTo>
                    <a:lnTo>
                      <a:pt x="1" y="728"/>
                    </a:lnTo>
                  </a:path>
                </a:pathLst>
              </a:custGeom>
              <a:noFill/>
              <a:ln w="9525" cap="rnd"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2" name="Google Shape;1202;p46"/>
              <p:cNvSpPr/>
              <p:nvPr/>
            </p:nvSpPr>
            <p:spPr>
              <a:xfrm>
                <a:off x="1892822" y="3868619"/>
                <a:ext cx="40316" cy="196766"/>
              </a:xfrm>
              <a:custGeom>
                <a:avLst/>
                <a:gdLst/>
                <a:ahLst/>
                <a:cxnLst/>
                <a:rect l="l" t="t" r="r" b="b"/>
                <a:pathLst>
                  <a:path w="729" h="3558" extrusionOk="0">
                    <a:moveTo>
                      <a:pt x="0" y="0"/>
                    </a:moveTo>
                    <a:lnTo>
                      <a:pt x="0" y="3558"/>
                    </a:lnTo>
                    <a:lnTo>
                      <a:pt x="728" y="3558"/>
                    </a:lnTo>
                    <a:lnTo>
                      <a:pt x="72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3" name="Google Shape;1203;p46"/>
              <p:cNvSpPr/>
              <p:nvPr/>
            </p:nvSpPr>
            <p:spPr>
              <a:xfrm>
                <a:off x="1912676" y="3839696"/>
                <a:ext cx="55" cy="40316"/>
              </a:xfrm>
              <a:custGeom>
                <a:avLst/>
                <a:gdLst/>
                <a:ahLst/>
                <a:cxnLst/>
                <a:rect l="l" t="t" r="r" b="b"/>
                <a:pathLst>
                  <a:path w="1" h="729" fill="none" extrusionOk="0">
                    <a:moveTo>
                      <a:pt x="0" y="729"/>
                    </a:moveTo>
                    <a:lnTo>
                      <a:pt x="0" y="1"/>
                    </a:lnTo>
                  </a:path>
                </a:pathLst>
              </a:custGeom>
              <a:noFill/>
              <a:ln w="9525" cap="rnd"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4" name="Google Shape;1204;p46"/>
              <p:cNvSpPr/>
              <p:nvPr/>
            </p:nvSpPr>
            <p:spPr>
              <a:xfrm>
                <a:off x="1912676" y="4056811"/>
                <a:ext cx="55" cy="105517"/>
              </a:xfrm>
              <a:custGeom>
                <a:avLst/>
                <a:gdLst/>
                <a:ahLst/>
                <a:cxnLst/>
                <a:rect l="l" t="t" r="r" b="b"/>
                <a:pathLst>
                  <a:path w="1" h="1908" fill="none" extrusionOk="0">
                    <a:moveTo>
                      <a:pt x="0" y="1"/>
                    </a:moveTo>
                    <a:lnTo>
                      <a:pt x="0" y="1908"/>
                    </a:lnTo>
                  </a:path>
                </a:pathLst>
              </a:custGeom>
              <a:noFill/>
              <a:ln w="9525" cap="rnd"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5" name="Google Shape;1205;p46"/>
              <p:cNvSpPr/>
              <p:nvPr/>
            </p:nvSpPr>
            <p:spPr>
              <a:xfrm>
                <a:off x="1745438" y="3946871"/>
                <a:ext cx="39707" cy="201854"/>
              </a:xfrm>
              <a:custGeom>
                <a:avLst/>
                <a:gdLst/>
                <a:ahLst/>
                <a:cxnLst/>
                <a:rect l="l" t="t" r="r" b="b"/>
                <a:pathLst>
                  <a:path w="718" h="3650" extrusionOk="0">
                    <a:moveTo>
                      <a:pt x="0" y="0"/>
                    </a:moveTo>
                    <a:lnTo>
                      <a:pt x="0" y="3650"/>
                    </a:lnTo>
                    <a:lnTo>
                      <a:pt x="718" y="3650"/>
                    </a:lnTo>
                    <a:lnTo>
                      <a:pt x="718"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6" name="Google Shape;1206;p46"/>
              <p:cNvSpPr/>
              <p:nvPr/>
            </p:nvSpPr>
            <p:spPr>
              <a:xfrm>
                <a:off x="1765236" y="3855015"/>
                <a:ext cx="55" cy="101535"/>
              </a:xfrm>
              <a:custGeom>
                <a:avLst/>
                <a:gdLst/>
                <a:ahLst/>
                <a:cxnLst/>
                <a:rect l="l" t="t" r="r" b="b"/>
                <a:pathLst>
                  <a:path w="1" h="1836" fill="none" extrusionOk="0">
                    <a:moveTo>
                      <a:pt x="1" y="1835"/>
                    </a:moveTo>
                    <a:lnTo>
                      <a:pt x="1" y="0"/>
                    </a:lnTo>
                  </a:path>
                </a:pathLst>
              </a:custGeom>
              <a:noFill/>
              <a:ln w="9525" cap="rnd" cmpd="sng">
                <a:solidFill>
                  <a:schemeClr val="l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7" name="Google Shape;1207;p46"/>
              <p:cNvSpPr/>
              <p:nvPr/>
            </p:nvSpPr>
            <p:spPr>
              <a:xfrm>
                <a:off x="1765236" y="4137331"/>
                <a:ext cx="55" cy="39762"/>
              </a:xfrm>
              <a:custGeom>
                <a:avLst/>
                <a:gdLst/>
                <a:ahLst/>
                <a:cxnLst/>
                <a:rect l="l" t="t" r="r" b="b"/>
                <a:pathLst>
                  <a:path w="1" h="719" fill="none" extrusionOk="0">
                    <a:moveTo>
                      <a:pt x="1" y="1"/>
                    </a:moveTo>
                    <a:lnTo>
                      <a:pt x="1" y="718"/>
                    </a:lnTo>
                  </a:path>
                </a:pathLst>
              </a:custGeom>
              <a:noFill/>
              <a:ln w="9525" cap="rnd" cmpd="sng">
                <a:solidFill>
                  <a:schemeClr val="l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8" name="Google Shape;1208;p46"/>
              <p:cNvSpPr/>
              <p:nvPr/>
            </p:nvSpPr>
            <p:spPr>
              <a:xfrm>
                <a:off x="1966542" y="4101053"/>
                <a:ext cx="40316" cy="173539"/>
              </a:xfrm>
              <a:custGeom>
                <a:avLst/>
                <a:gdLst/>
                <a:ahLst/>
                <a:cxnLst/>
                <a:rect l="l" t="t" r="r" b="b"/>
                <a:pathLst>
                  <a:path w="729" h="3138" extrusionOk="0">
                    <a:moveTo>
                      <a:pt x="0" y="1"/>
                    </a:moveTo>
                    <a:lnTo>
                      <a:pt x="0" y="3138"/>
                    </a:lnTo>
                    <a:lnTo>
                      <a:pt x="728" y="3138"/>
                    </a:lnTo>
                    <a:lnTo>
                      <a:pt x="728" y="1"/>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9" name="Google Shape;1209;p46"/>
              <p:cNvSpPr/>
              <p:nvPr/>
            </p:nvSpPr>
            <p:spPr>
              <a:xfrm>
                <a:off x="1986949" y="3980882"/>
                <a:ext cx="55" cy="158773"/>
              </a:xfrm>
              <a:custGeom>
                <a:avLst/>
                <a:gdLst/>
                <a:ahLst/>
                <a:cxnLst/>
                <a:rect l="l" t="t" r="r" b="b"/>
                <a:pathLst>
                  <a:path w="1" h="2871" fill="none" extrusionOk="0">
                    <a:moveTo>
                      <a:pt x="0" y="2871"/>
                    </a:moveTo>
                    <a:lnTo>
                      <a:pt x="0" y="0"/>
                    </a:lnTo>
                  </a:path>
                </a:pathLst>
              </a:custGeom>
              <a:noFill/>
              <a:ln w="9525" cap="rnd" cmpd="sng">
                <a:solidFill>
                  <a:schemeClr val="l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0" name="Google Shape;1210;p46"/>
              <p:cNvSpPr/>
              <p:nvPr/>
            </p:nvSpPr>
            <p:spPr>
              <a:xfrm>
                <a:off x="1986949" y="4263198"/>
                <a:ext cx="55" cy="39762"/>
              </a:xfrm>
              <a:custGeom>
                <a:avLst/>
                <a:gdLst/>
                <a:ahLst/>
                <a:cxnLst/>
                <a:rect l="l" t="t" r="r" b="b"/>
                <a:pathLst>
                  <a:path w="1" h="719" fill="none" extrusionOk="0">
                    <a:moveTo>
                      <a:pt x="0" y="0"/>
                    </a:moveTo>
                    <a:lnTo>
                      <a:pt x="0" y="718"/>
                    </a:lnTo>
                  </a:path>
                </a:pathLst>
              </a:custGeom>
              <a:noFill/>
              <a:ln w="9525" cap="rnd" cmpd="sng">
                <a:solidFill>
                  <a:schemeClr val="l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1" name="Google Shape;1211;p46"/>
              <p:cNvSpPr/>
              <p:nvPr/>
            </p:nvSpPr>
            <p:spPr>
              <a:xfrm>
                <a:off x="2040815" y="4053438"/>
                <a:ext cx="39707" cy="268217"/>
              </a:xfrm>
              <a:custGeom>
                <a:avLst/>
                <a:gdLst/>
                <a:ahLst/>
                <a:cxnLst/>
                <a:rect l="l" t="t" r="r" b="b"/>
                <a:pathLst>
                  <a:path w="718" h="4850" extrusionOk="0">
                    <a:moveTo>
                      <a:pt x="0" y="0"/>
                    </a:moveTo>
                    <a:lnTo>
                      <a:pt x="0" y="4849"/>
                    </a:lnTo>
                    <a:lnTo>
                      <a:pt x="718" y="4849"/>
                    </a:lnTo>
                    <a:lnTo>
                      <a:pt x="718" y="0"/>
                    </a:lnTo>
                    <a:close/>
                  </a:path>
                </a:pathLst>
              </a:custGeom>
              <a:solidFill>
                <a:schemeClr val="lt2"/>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2" name="Google Shape;1212;p46"/>
              <p:cNvSpPr/>
              <p:nvPr/>
            </p:nvSpPr>
            <p:spPr>
              <a:xfrm>
                <a:off x="2060613" y="3975794"/>
                <a:ext cx="55" cy="83341"/>
              </a:xfrm>
              <a:custGeom>
                <a:avLst/>
                <a:gdLst/>
                <a:ahLst/>
                <a:cxnLst/>
                <a:rect l="l" t="t" r="r" b="b"/>
                <a:pathLst>
                  <a:path w="1" h="1507" fill="none" extrusionOk="0">
                    <a:moveTo>
                      <a:pt x="1" y="1507"/>
                    </a:moveTo>
                    <a:lnTo>
                      <a:pt x="1" y="0"/>
                    </a:lnTo>
                  </a:path>
                </a:pathLst>
              </a:custGeom>
              <a:noFill/>
              <a:ln w="9525" cap="rnd" cmpd="sng">
                <a:solidFill>
                  <a:schemeClr val="l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3" name="Google Shape;1213;p46"/>
              <p:cNvSpPr/>
              <p:nvPr/>
            </p:nvSpPr>
            <p:spPr>
              <a:xfrm>
                <a:off x="2060613" y="4310260"/>
                <a:ext cx="55" cy="40316"/>
              </a:xfrm>
              <a:custGeom>
                <a:avLst/>
                <a:gdLst/>
                <a:ahLst/>
                <a:cxnLst/>
                <a:rect l="l" t="t" r="r" b="b"/>
                <a:pathLst>
                  <a:path w="1" h="729" fill="none" extrusionOk="0">
                    <a:moveTo>
                      <a:pt x="1" y="0"/>
                    </a:moveTo>
                    <a:lnTo>
                      <a:pt x="1" y="728"/>
                    </a:lnTo>
                  </a:path>
                </a:pathLst>
              </a:custGeom>
              <a:noFill/>
              <a:ln w="9525" cap="rnd" cmpd="sng">
                <a:solidFill>
                  <a:schemeClr val="l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4" name="Google Shape;1214;p46"/>
              <p:cNvSpPr/>
              <p:nvPr/>
            </p:nvSpPr>
            <p:spPr>
              <a:xfrm>
                <a:off x="2114479" y="3874260"/>
                <a:ext cx="39762" cy="177521"/>
              </a:xfrm>
              <a:custGeom>
                <a:avLst/>
                <a:gdLst/>
                <a:ahLst/>
                <a:cxnLst/>
                <a:rect l="l" t="t" r="r" b="b"/>
                <a:pathLst>
                  <a:path w="719" h="3210" extrusionOk="0">
                    <a:moveTo>
                      <a:pt x="1" y="1"/>
                    </a:moveTo>
                    <a:lnTo>
                      <a:pt x="1" y="3210"/>
                    </a:lnTo>
                    <a:lnTo>
                      <a:pt x="718" y="3210"/>
                    </a:lnTo>
                    <a:lnTo>
                      <a:pt x="718"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5" name="Google Shape;1215;p46"/>
              <p:cNvSpPr/>
              <p:nvPr/>
            </p:nvSpPr>
            <p:spPr>
              <a:xfrm>
                <a:off x="2134333" y="3845945"/>
                <a:ext cx="55" cy="40316"/>
              </a:xfrm>
              <a:custGeom>
                <a:avLst/>
                <a:gdLst/>
                <a:ahLst/>
                <a:cxnLst/>
                <a:rect l="l" t="t" r="r" b="b"/>
                <a:pathLst>
                  <a:path w="1" h="729" fill="none" extrusionOk="0">
                    <a:moveTo>
                      <a:pt x="1" y="728"/>
                    </a:moveTo>
                    <a:lnTo>
                      <a:pt x="1" y="0"/>
                    </a:lnTo>
                  </a:path>
                </a:pathLst>
              </a:custGeom>
              <a:noFill/>
              <a:ln w="9525" cap="rnd"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6" name="Google Shape;1216;p46"/>
              <p:cNvSpPr/>
              <p:nvPr/>
            </p:nvSpPr>
            <p:spPr>
              <a:xfrm>
                <a:off x="2134333" y="4040387"/>
                <a:ext cx="55" cy="81682"/>
              </a:xfrm>
              <a:custGeom>
                <a:avLst/>
                <a:gdLst/>
                <a:ahLst/>
                <a:cxnLst/>
                <a:rect l="l" t="t" r="r" b="b"/>
                <a:pathLst>
                  <a:path w="1" h="1477" fill="none" extrusionOk="0">
                    <a:moveTo>
                      <a:pt x="1" y="1"/>
                    </a:moveTo>
                    <a:lnTo>
                      <a:pt x="1" y="1477"/>
                    </a:lnTo>
                  </a:path>
                </a:pathLst>
              </a:custGeom>
              <a:noFill/>
              <a:ln w="9525" cap="rnd"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7" name="Google Shape;1217;p46"/>
              <p:cNvSpPr/>
              <p:nvPr/>
            </p:nvSpPr>
            <p:spPr>
              <a:xfrm>
                <a:off x="2188199" y="3800045"/>
                <a:ext cx="39762" cy="183715"/>
              </a:xfrm>
              <a:custGeom>
                <a:avLst/>
                <a:gdLst/>
                <a:ahLst/>
                <a:cxnLst/>
                <a:rect l="l" t="t" r="r" b="b"/>
                <a:pathLst>
                  <a:path w="719" h="3322" extrusionOk="0">
                    <a:moveTo>
                      <a:pt x="1" y="0"/>
                    </a:moveTo>
                    <a:lnTo>
                      <a:pt x="1" y="3322"/>
                    </a:lnTo>
                    <a:lnTo>
                      <a:pt x="718" y="3322"/>
                    </a:lnTo>
                    <a:lnTo>
                      <a:pt x="71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8" name="Google Shape;1218;p46"/>
              <p:cNvSpPr/>
              <p:nvPr/>
            </p:nvSpPr>
            <p:spPr>
              <a:xfrm>
                <a:off x="2208053" y="3771675"/>
                <a:ext cx="55" cy="39762"/>
              </a:xfrm>
              <a:custGeom>
                <a:avLst/>
                <a:gdLst/>
                <a:ahLst/>
                <a:cxnLst/>
                <a:rect l="l" t="t" r="r" b="b"/>
                <a:pathLst>
                  <a:path w="1" h="719" fill="none" extrusionOk="0">
                    <a:moveTo>
                      <a:pt x="0" y="718"/>
                    </a:moveTo>
                    <a:lnTo>
                      <a:pt x="0" y="0"/>
                    </a:lnTo>
                  </a:path>
                </a:pathLst>
              </a:custGeom>
              <a:noFill/>
              <a:ln w="9525" cap="rnd"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9" name="Google Shape;1219;p46"/>
              <p:cNvSpPr/>
              <p:nvPr/>
            </p:nvSpPr>
            <p:spPr>
              <a:xfrm>
                <a:off x="2208053" y="3961029"/>
                <a:ext cx="55" cy="132726"/>
              </a:xfrm>
              <a:custGeom>
                <a:avLst/>
                <a:gdLst/>
                <a:ahLst/>
                <a:cxnLst/>
                <a:rect l="l" t="t" r="r" b="b"/>
                <a:pathLst>
                  <a:path w="1" h="2400" fill="none" extrusionOk="0">
                    <a:moveTo>
                      <a:pt x="0" y="0"/>
                    </a:moveTo>
                    <a:lnTo>
                      <a:pt x="0" y="2399"/>
                    </a:lnTo>
                  </a:path>
                </a:pathLst>
              </a:custGeom>
              <a:noFill/>
              <a:ln w="9525" cap="rnd" cmpd="sng">
                <a:solidFill>
                  <a:schemeClr val="accent2"/>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220" name="Google Shape;1220;p46"/>
          <p:cNvGrpSpPr/>
          <p:nvPr/>
        </p:nvGrpSpPr>
        <p:grpSpPr>
          <a:xfrm>
            <a:off x="6808191" y="543604"/>
            <a:ext cx="723018" cy="720491"/>
            <a:chOff x="5766424" y="4275195"/>
            <a:chExt cx="358160" cy="356926"/>
          </a:xfrm>
        </p:grpSpPr>
        <p:sp>
          <p:nvSpPr>
            <p:cNvPr id="1221" name="Google Shape;1221;p46"/>
            <p:cNvSpPr/>
            <p:nvPr/>
          </p:nvSpPr>
          <p:spPr>
            <a:xfrm>
              <a:off x="5766424" y="4485327"/>
              <a:ext cx="64862" cy="146793"/>
            </a:xfrm>
            <a:custGeom>
              <a:avLst/>
              <a:gdLst/>
              <a:ahLst/>
              <a:cxnLst/>
              <a:rect l="l" t="t" r="r" b="b"/>
              <a:pathLst>
                <a:path w="2470" h="5590" extrusionOk="0">
                  <a:moveTo>
                    <a:pt x="354" y="0"/>
                  </a:moveTo>
                  <a:cubicBezTo>
                    <a:pt x="163" y="0"/>
                    <a:pt x="0" y="153"/>
                    <a:pt x="0" y="354"/>
                  </a:cubicBezTo>
                  <a:lnTo>
                    <a:pt x="0" y="5589"/>
                  </a:lnTo>
                  <a:lnTo>
                    <a:pt x="2469" y="5589"/>
                  </a:lnTo>
                  <a:lnTo>
                    <a:pt x="2469" y="354"/>
                  </a:lnTo>
                  <a:cubicBezTo>
                    <a:pt x="2460" y="153"/>
                    <a:pt x="2307" y="0"/>
                    <a:pt x="2115"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2" name="Google Shape;1222;p46"/>
            <p:cNvSpPr/>
            <p:nvPr/>
          </p:nvSpPr>
          <p:spPr>
            <a:xfrm>
              <a:off x="5766661" y="4485327"/>
              <a:ext cx="30961" cy="146793"/>
            </a:xfrm>
            <a:custGeom>
              <a:avLst/>
              <a:gdLst/>
              <a:ahLst/>
              <a:cxnLst/>
              <a:rect l="l" t="t" r="r" b="b"/>
              <a:pathLst>
                <a:path w="1179" h="5590" extrusionOk="0">
                  <a:moveTo>
                    <a:pt x="355" y="0"/>
                  </a:moveTo>
                  <a:cubicBezTo>
                    <a:pt x="154" y="0"/>
                    <a:pt x="1" y="153"/>
                    <a:pt x="1" y="354"/>
                  </a:cubicBezTo>
                  <a:lnTo>
                    <a:pt x="1" y="5589"/>
                  </a:lnTo>
                  <a:lnTo>
                    <a:pt x="814" y="5589"/>
                  </a:lnTo>
                  <a:lnTo>
                    <a:pt x="814" y="354"/>
                  </a:lnTo>
                  <a:cubicBezTo>
                    <a:pt x="814" y="153"/>
                    <a:pt x="977" y="0"/>
                    <a:pt x="117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3" name="Google Shape;1223;p46"/>
            <p:cNvSpPr/>
            <p:nvPr/>
          </p:nvSpPr>
          <p:spPr>
            <a:xfrm>
              <a:off x="5864190" y="4449115"/>
              <a:ext cx="64862" cy="183006"/>
            </a:xfrm>
            <a:custGeom>
              <a:avLst/>
              <a:gdLst/>
              <a:ahLst/>
              <a:cxnLst/>
              <a:rect l="l" t="t" r="r" b="b"/>
              <a:pathLst>
                <a:path w="2470" h="6969" extrusionOk="0">
                  <a:moveTo>
                    <a:pt x="354" y="1"/>
                  </a:moveTo>
                  <a:cubicBezTo>
                    <a:pt x="163" y="1"/>
                    <a:pt x="10" y="154"/>
                    <a:pt x="0" y="345"/>
                  </a:cubicBezTo>
                  <a:lnTo>
                    <a:pt x="0" y="6968"/>
                  </a:lnTo>
                  <a:lnTo>
                    <a:pt x="2469" y="6968"/>
                  </a:lnTo>
                  <a:lnTo>
                    <a:pt x="2469" y="345"/>
                  </a:lnTo>
                  <a:cubicBezTo>
                    <a:pt x="2469" y="154"/>
                    <a:pt x="2307" y="1"/>
                    <a:pt x="211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4" name="Google Shape;1224;p46"/>
            <p:cNvSpPr/>
            <p:nvPr/>
          </p:nvSpPr>
          <p:spPr>
            <a:xfrm>
              <a:off x="5864190" y="4449115"/>
              <a:ext cx="30934" cy="183006"/>
            </a:xfrm>
            <a:custGeom>
              <a:avLst/>
              <a:gdLst/>
              <a:ahLst/>
              <a:cxnLst/>
              <a:rect l="l" t="t" r="r" b="b"/>
              <a:pathLst>
                <a:path w="1178" h="6969" extrusionOk="0">
                  <a:moveTo>
                    <a:pt x="354" y="1"/>
                  </a:moveTo>
                  <a:cubicBezTo>
                    <a:pt x="163" y="1"/>
                    <a:pt x="10" y="154"/>
                    <a:pt x="0" y="345"/>
                  </a:cubicBezTo>
                  <a:lnTo>
                    <a:pt x="0" y="6968"/>
                  </a:lnTo>
                  <a:lnTo>
                    <a:pt x="823" y="6968"/>
                  </a:lnTo>
                  <a:lnTo>
                    <a:pt x="823" y="345"/>
                  </a:lnTo>
                  <a:cubicBezTo>
                    <a:pt x="833" y="154"/>
                    <a:pt x="986" y="1"/>
                    <a:pt x="1177"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5" name="Google Shape;1225;p46"/>
            <p:cNvSpPr/>
            <p:nvPr/>
          </p:nvSpPr>
          <p:spPr>
            <a:xfrm>
              <a:off x="5962193" y="4412692"/>
              <a:ext cx="64626" cy="219429"/>
            </a:xfrm>
            <a:custGeom>
              <a:avLst/>
              <a:gdLst/>
              <a:ahLst/>
              <a:cxnLst/>
              <a:rect l="l" t="t" r="r" b="b"/>
              <a:pathLst>
                <a:path w="2461" h="8356" extrusionOk="0">
                  <a:moveTo>
                    <a:pt x="345" y="0"/>
                  </a:moveTo>
                  <a:cubicBezTo>
                    <a:pt x="154" y="10"/>
                    <a:pt x="1" y="163"/>
                    <a:pt x="1" y="354"/>
                  </a:cubicBezTo>
                  <a:lnTo>
                    <a:pt x="1" y="8355"/>
                  </a:lnTo>
                  <a:lnTo>
                    <a:pt x="2460" y="8355"/>
                  </a:lnTo>
                  <a:lnTo>
                    <a:pt x="2460" y="354"/>
                  </a:lnTo>
                  <a:cubicBezTo>
                    <a:pt x="2460" y="163"/>
                    <a:pt x="2297" y="10"/>
                    <a:pt x="210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6" name="Google Shape;1226;p46"/>
            <p:cNvSpPr/>
            <p:nvPr/>
          </p:nvSpPr>
          <p:spPr>
            <a:xfrm>
              <a:off x="5962193" y="4412692"/>
              <a:ext cx="30698" cy="219429"/>
            </a:xfrm>
            <a:custGeom>
              <a:avLst/>
              <a:gdLst/>
              <a:ahLst/>
              <a:cxnLst/>
              <a:rect l="l" t="t" r="r" b="b"/>
              <a:pathLst>
                <a:path w="1169" h="8356" extrusionOk="0">
                  <a:moveTo>
                    <a:pt x="345" y="0"/>
                  </a:moveTo>
                  <a:cubicBezTo>
                    <a:pt x="154" y="10"/>
                    <a:pt x="1" y="163"/>
                    <a:pt x="1" y="354"/>
                  </a:cubicBezTo>
                  <a:lnTo>
                    <a:pt x="1" y="8355"/>
                  </a:lnTo>
                  <a:lnTo>
                    <a:pt x="824" y="8355"/>
                  </a:lnTo>
                  <a:lnTo>
                    <a:pt x="824" y="354"/>
                  </a:lnTo>
                  <a:cubicBezTo>
                    <a:pt x="824" y="163"/>
                    <a:pt x="977" y="10"/>
                    <a:pt x="11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7" name="Google Shape;1227;p46"/>
            <p:cNvSpPr/>
            <p:nvPr/>
          </p:nvSpPr>
          <p:spPr>
            <a:xfrm>
              <a:off x="6059959" y="4376506"/>
              <a:ext cx="64626" cy="255615"/>
            </a:xfrm>
            <a:custGeom>
              <a:avLst/>
              <a:gdLst/>
              <a:ahLst/>
              <a:cxnLst/>
              <a:rect l="l" t="t" r="r" b="b"/>
              <a:pathLst>
                <a:path w="2461" h="9734" extrusionOk="0">
                  <a:moveTo>
                    <a:pt x="355" y="0"/>
                  </a:moveTo>
                  <a:cubicBezTo>
                    <a:pt x="154" y="0"/>
                    <a:pt x="0" y="163"/>
                    <a:pt x="0" y="354"/>
                  </a:cubicBezTo>
                  <a:lnTo>
                    <a:pt x="0" y="9733"/>
                  </a:lnTo>
                  <a:lnTo>
                    <a:pt x="2460" y="9733"/>
                  </a:lnTo>
                  <a:lnTo>
                    <a:pt x="2460" y="354"/>
                  </a:lnTo>
                  <a:cubicBezTo>
                    <a:pt x="2460" y="163"/>
                    <a:pt x="2307" y="10"/>
                    <a:pt x="211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8" name="Google Shape;1228;p46"/>
            <p:cNvSpPr/>
            <p:nvPr/>
          </p:nvSpPr>
          <p:spPr>
            <a:xfrm>
              <a:off x="6059959" y="4376506"/>
              <a:ext cx="30934" cy="255615"/>
            </a:xfrm>
            <a:custGeom>
              <a:avLst/>
              <a:gdLst/>
              <a:ahLst/>
              <a:cxnLst/>
              <a:rect l="l" t="t" r="r" b="b"/>
              <a:pathLst>
                <a:path w="1178" h="9734" extrusionOk="0">
                  <a:moveTo>
                    <a:pt x="355" y="0"/>
                  </a:moveTo>
                  <a:cubicBezTo>
                    <a:pt x="154" y="0"/>
                    <a:pt x="0" y="163"/>
                    <a:pt x="0" y="354"/>
                  </a:cubicBezTo>
                  <a:lnTo>
                    <a:pt x="0" y="9733"/>
                  </a:lnTo>
                  <a:lnTo>
                    <a:pt x="824" y="9733"/>
                  </a:lnTo>
                  <a:lnTo>
                    <a:pt x="824" y="354"/>
                  </a:lnTo>
                  <a:cubicBezTo>
                    <a:pt x="824" y="163"/>
                    <a:pt x="977" y="0"/>
                    <a:pt x="117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9" name="Google Shape;1229;p46"/>
            <p:cNvSpPr/>
            <p:nvPr/>
          </p:nvSpPr>
          <p:spPr>
            <a:xfrm>
              <a:off x="5781997" y="4275195"/>
              <a:ext cx="332767" cy="134241"/>
            </a:xfrm>
            <a:custGeom>
              <a:avLst/>
              <a:gdLst/>
              <a:ahLst/>
              <a:cxnLst/>
              <a:rect l="l" t="t" r="r" b="b"/>
              <a:pathLst>
                <a:path w="12672" h="5112" extrusionOk="0">
                  <a:moveTo>
                    <a:pt x="10172" y="1"/>
                  </a:moveTo>
                  <a:cubicBezTo>
                    <a:pt x="9997" y="1"/>
                    <a:pt x="9889" y="206"/>
                    <a:pt x="9992" y="355"/>
                  </a:cubicBezTo>
                  <a:lnTo>
                    <a:pt x="10356" y="872"/>
                  </a:lnTo>
                  <a:cubicBezTo>
                    <a:pt x="9150" y="1590"/>
                    <a:pt x="5274" y="3628"/>
                    <a:pt x="1" y="3628"/>
                  </a:cubicBezTo>
                  <a:lnTo>
                    <a:pt x="1" y="5112"/>
                  </a:lnTo>
                  <a:cubicBezTo>
                    <a:pt x="2872" y="5102"/>
                    <a:pt x="5714" y="4547"/>
                    <a:pt x="8375" y="3485"/>
                  </a:cubicBezTo>
                  <a:cubicBezTo>
                    <a:pt x="9360" y="3093"/>
                    <a:pt x="10298" y="2624"/>
                    <a:pt x="11208" y="2088"/>
                  </a:cubicBezTo>
                  <a:lnTo>
                    <a:pt x="11523" y="2547"/>
                  </a:lnTo>
                  <a:cubicBezTo>
                    <a:pt x="11568" y="2612"/>
                    <a:pt x="11636" y="2643"/>
                    <a:pt x="11703" y="2643"/>
                  </a:cubicBezTo>
                  <a:cubicBezTo>
                    <a:pt x="11793" y="2643"/>
                    <a:pt x="11883" y="2588"/>
                    <a:pt x="11916" y="2490"/>
                  </a:cubicBezTo>
                  <a:lnTo>
                    <a:pt x="12624" y="375"/>
                  </a:lnTo>
                  <a:cubicBezTo>
                    <a:pt x="12672" y="231"/>
                    <a:pt x="12567" y="78"/>
                    <a:pt x="12413" y="78"/>
                  </a:cubicBezTo>
                  <a:lnTo>
                    <a:pt x="10184" y="1"/>
                  </a:lnTo>
                  <a:cubicBezTo>
                    <a:pt x="10179" y="1"/>
                    <a:pt x="10176" y="1"/>
                    <a:pt x="1017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30" name="Google Shape;1230;p46"/>
          <p:cNvGrpSpPr/>
          <p:nvPr/>
        </p:nvGrpSpPr>
        <p:grpSpPr>
          <a:xfrm>
            <a:off x="1299618" y="488823"/>
            <a:ext cx="743032" cy="659103"/>
            <a:chOff x="7936787" y="4295074"/>
            <a:chExt cx="378249" cy="335524"/>
          </a:xfrm>
        </p:grpSpPr>
        <p:sp>
          <p:nvSpPr>
            <p:cNvPr id="1231" name="Google Shape;1231;p46"/>
            <p:cNvSpPr/>
            <p:nvPr/>
          </p:nvSpPr>
          <p:spPr>
            <a:xfrm>
              <a:off x="8095371" y="4295074"/>
              <a:ext cx="219665" cy="182980"/>
            </a:xfrm>
            <a:custGeom>
              <a:avLst/>
              <a:gdLst/>
              <a:ahLst/>
              <a:cxnLst/>
              <a:rect l="l" t="t" r="r" b="b"/>
              <a:pathLst>
                <a:path w="8365" h="6968" extrusionOk="0">
                  <a:moveTo>
                    <a:pt x="469" y="0"/>
                  </a:moveTo>
                  <a:cubicBezTo>
                    <a:pt x="211" y="0"/>
                    <a:pt x="0" y="201"/>
                    <a:pt x="0" y="460"/>
                  </a:cubicBezTo>
                  <a:lnTo>
                    <a:pt x="0" y="6508"/>
                  </a:lnTo>
                  <a:cubicBezTo>
                    <a:pt x="0" y="6757"/>
                    <a:pt x="211" y="6968"/>
                    <a:pt x="469" y="6968"/>
                  </a:cubicBezTo>
                  <a:lnTo>
                    <a:pt x="7905" y="6968"/>
                  </a:lnTo>
                  <a:cubicBezTo>
                    <a:pt x="8154" y="6968"/>
                    <a:pt x="8365" y="6757"/>
                    <a:pt x="8365" y="6508"/>
                  </a:cubicBezTo>
                  <a:lnTo>
                    <a:pt x="8365" y="460"/>
                  </a:lnTo>
                  <a:cubicBezTo>
                    <a:pt x="8365" y="201"/>
                    <a:pt x="8154" y="0"/>
                    <a:pt x="790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2" name="Google Shape;1232;p46"/>
            <p:cNvSpPr/>
            <p:nvPr/>
          </p:nvSpPr>
          <p:spPr>
            <a:xfrm>
              <a:off x="7937286" y="4441342"/>
              <a:ext cx="109609" cy="109846"/>
            </a:xfrm>
            <a:custGeom>
              <a:avLst/>
              <a:gdLst/>
              <a:ahLst/>
              <a:cxnLst/>
              <a:rect l="l" t="t" r="r" b="b"/>
              <a:pathLst>
                <a:path w="4174" h="4183" extrusionOk="0">
                  <a:moveTo>
                    <a:pt x="2087" y="0"/>
                  </a:moveTo>
                  <a:cubicBezTo>
                    <a:pt x="1178" y="0"/>
                    <a:pt x="498" y="737"/>
                    <a:pt x="431" y="1627"/>
                  </a:cubicBezTo>
                  <a:cubicBezTo>
                    <a:pt x="383" y="2278"/>
                    <a:pt x="249" y="2919"/>
                    <a:pt x="48" y="3532"/>
                  </a:cubicBezTo>
                  <a:cubicBezTo>
                    <a:pt x="1" y="3647"/>
                    <a:pt x="48" y="3781"/>
                    <a:pt x="163" y="3828"/>
                  </a:cubicBezTo>
                  <a:cubicBezTo>
                    <a:pt x="546" y="4001"/>
                    <a:pt x="958" y="4125"/>
                    <a:pt x="1379" y="4182"/>
                  </a:cubicBezTo>
                  <a:lnTo>
                    <a:pt x="2795" y="4182"/>
                  </a:lnTo>
                  <a:cubicBezTo>
                    <a:pt x="3216" y="4125"/>
                    <a:pt x="3618" y="4001"/>
                    <a:pt x="4011" y="3828"/>
                  </a:cubicBezTo>
                  <a:cubicBezTo>
                    <a:pt x="4116" y="3781"/>
                    <a:pt x="4173" y="3647"/>
                    <a:pt x="4125" y="3532"/>
                  </a:cubicBezTo>
                  <a:cubicBezTo>
                    <a:pt x="3924" y="2919"/>
                    <a:pt x="3790" y="2278"/>
                    <a:pt x="3743" y="1627"/>
                  </a:cubicBezTo>
                  <a:cubicBezTo>
                    <a:pt x="3676" y="737"/>
                    <a:pt x="2996" y="0"/>
                    <a:pt x="208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3" name="Google Shape;1233;p46"/>
            <p:cNvSpPr/>
            <p:nvPr/>
          </p:nvSpPr>
          <p:spPr>
            <a:xfrm>
              <a:off x="7966934" y="4441342"/>
              <a:ext cx="79962" cy="110108"/>
            </a:xfrm>
            <a:custGeom>
              <a:avLst/>
              <a:gdLst/>
              <a:ahLst/>
              <a:cxnLst/>
              <a:rect l="l" t="t" r="r" b="b"/>
              <a:pathLst>
                <a:path w="3045" h="4193" extrusionOk="0">
                  <a:moveTo>
                    <a:pt x="948" y="0"/>
                  </a:moveTo>
                  <a:cubicBezTo>
                    <a:pt x="250" y="0"/>
                    <a:pt x="1" y="957"/>
                    <a:pt x="604" y="1321"/>
                  </a:cubicBezTo>
                  <a:cubicBezTo>
                    <a:pt x="623" y="1331"/>
                    <a:pt x="642" y="1340"/>
                    <a:pt x="661" y="1350"/>
                  </a:cubicBezTo>
                  <a:lnTo>
                    <a:pt x="1188" y="4192"/>
                  </a:lnTo>
                  <a:lnTo>
                    <a:pt x="1666" y="4192"/>
                  </a:lnTo>
                  <a:cubicBezTo>
                    <a:pt x="2087" y="4125"/>
                    <a:pt x="2499" y="4001"/>
                    <a:pt x="2882" y="3828"/>
                  </a:cubicBezTo>
                  <a:cubicBezTo>
                    <a:pt x="2987" y="3781"/>
                    <a:pt x="3044" y="3647"/>
                    <a:pt x="2996" y="3532"/>
                  </a:cubicBezTo>
                  <a:cubicBezTo>
                    <a:pt x="2795" y="2919"/>
                    <a:pt x="2661" y="2278"/>
                    <a:pt x="2604" y="1627"/>
                  </a:cubicBezTo>
                  <a:cubicBezTo>
                    <a:pt x="2547" y="737"/>
                    <a:pt x="1867" y="0"/>
                    <a:pt x="958"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4" name="Google Shape;1234;p46"/>
            <p:cNvSpPr/>
            <p:nvPr/>
          </p:nvSpPr>
          <p:spPr>
            <a:xfrm>
              <a:off x="7936787" y="4446541"/>
              <a:ext cx="207612" cy="184056"/>
            </a:xfrm>
            <a:custGeom>
              <a:avLst/>
              <a:gdLst/>
              <a:ahLst/>
              <a:cxnLst/>
              <a:rect l="l" t="t" r="r" b="b"/>
              <a:pathLst>
                <a:path w="7906" h="7009" extrusionOk="0">
                  <a:moveTo>
                    <a:pt x="7725" y="1"/>
                  </a:moveTo>
                  <a:cubicBezTo>
                    <a:pt x="7681" y="1"/>
                    <a:pt x="7638" y="18"/>
                    <a:pt x="7609" y="51"/>
                  </a:cubicBezTo>
                  <a:lnTo>
                    <a:pt x="3618" y="3860"/>
                  </a:lnTo>
                  <a:cubicBezTo>
                    <a:pt x="3532" y="3946"/>
                    <a:pt x="3417" y="3984"/>
                    <a:pt x="3293" y="3984"/>
                  </a:cubicBezTo>
                  <a:lnTo>
                    <a:pt x="3254" y="3984"/>
                  </a:lnTo>
                  <a:cubicBezTo>
                    <a:pt x="2996" y="3984"/>
                    <a:pt x="2785" y="3783"/>
                    <a:pt x="2785" y="3525"/>
                  </a:cubicBezTo>
                  <a:lnTo>
                    <a:pt x="2785" y="3056"/>
                  </a:lnTo>
                  <a:lnTo>
                    <a:pt x="1388" y="3056"/>
                  </a:lnTo>
                  <a:lnTo>
                    <a:pt x="1388" y="3525"/>
                  </a:lnTo>
                  <a:cubicBezTo>
                    <a:pt x="1388" y="3697"/>
                    <a:pt x="1292" y="3860"/>
                    <a:pt x="1139" y="3937"/>
                  </a:cubicBezTo>
                  <a:lnTo>
                    <a:pt x="383" y="4319"/>
                  </a:lnTo>
                  <a:cubicBezTo>
                    <a:pt x="144" y="4434"/>
                    <a:pt x="0" y="4674"/>
                    <a:pt x="0" y="4941"/>
                  </a:cubicBezTo>
                  <a:lnTo>
                    <a:pt x="0" y="6779"/>
                  </a:lnTo>
                  <a:cubicBezTo>
                    <a:pt x="0" y="6903"/>
                    <a:pt x="106" y="7009"/>
                    <a:pt x="230" y="7009"/>
                  </a:cubicBezTo>
                  <a:lnTo>
                    <a:pt x="3015" y="7009"/>
                  </a:lnTo>
                  <a:cubicBezTo>
                    <a:pt x="3149" y="7009"/>
                    <a:pt x="3254" y="6903"/>
                    <a:pt x="3254" y="6779"/>
                  </a:cubicBezTo>
                  <a:lnTo>
                    <a:pt x="3254" y="6004"/>
                  </a:lnTo>
                  <a:cubicBezTo>
                    <a:pt x="3254" y="5755"/>
                    <a:pt x="3350" y="5516"/>
                    <a:pt x="3522" y="5343"/>
                  </a:cubicBezTo>
                  <a:lnTo>
                    <a:pt x="7484" y="1391"/>
                  </a:lnTo>
                  <a:cubicBezTo>
                    <a:pt x="7590" y="1267"/>
                    <a:pt x="7638" y="1104"/>
                    <a:pt x="7599" y="941"/>
                  </a:cubicBezTo>
                  <a:lnTo>
                    <a:pt x="7513" y="616"/>
                  </a:lnTo>
                  <a:lnTo>
                    <a:pt x="7839" y="290"/>
                  </a:lnTo>
                  <a:cubicBezTo>
                    <a:pt x="7906" y="223"/>
                    <a:pt x="7906" y="118"/>
                    <a:pt x="7848" y="51"/>
                  </a:cubicBezTo>
                  <a:cubicBezTo>
                    <a:pt x="7815" y="18"/>
                    <a:pt x="7769" y="1"/>
                    <a:pt x="772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5" name="Google Shape;1235;p46"/>
            <p:cNvSpPr/>
            <p:nvPr/>
          </p:nvSpPr>
          <p:spPr>
            <a:xfrm>
              <a:off x="7936787" y="4473747"/>
              <a:ext cx="189019" cy="156851"/>
            </a:xfrm>
            <a:custGeom>
              <a:avLst/>
              <a:gdLst/>
              <a:ahLst/>
              <a:cxnLst/>
              <a:rect l="l" t="t" r="r" b="b"/>
              <a:pathLst>
                <a:path w="7198" h="5973" extrusionOk="0">
                  <a:moveTo>
                    <a:pt x="6575" y="1"/>
                  </a:moveTo>
                  <a:lnTo>
                    <a:pt x="3618" y="2824"/>
                  </a:lnTo>
                  <a:cubicBezTo>
                    <a:pt x="3532" y="2910"/>
                    <a:pt x="3417" y="2948"/>
                    <a:pt x="3302" y="2948"/>
                  </a:cubicBezTo>
                  <a:lnTo>
                    <a:pt x="3254" y="2948"/>
                  </a:lnTo>
                  <a:cubicBezTo>
                    <a:pt x="3216" y="2948"/>
                    <a:pt x="3187" y="2948"/>
                    <a:pt x="3159" y="2939"/>
                  </a:cubicBezTo>
                  <a:cubicBezTo>
                    <a:pt x="2956" y="3411"/>
                    <a:pt x="2520" y="3648"/>
                    <a:pt x="2085" y="3648"/>
                  </a:cubicBezTo>
                  <a:cubicBezTo>
                    <a:pt x="1657" y="3648"/>
                    <a:pt x="1229" y="3419"/>
                    <a:pt x="1024" y="2958"/>
                  </a:cubicBezTo>
                  <a:lnTo>
                    <a:pt x="383" y="3283"/>
                  </a:lnTo>
                  <a:cubicBezTo>
                    <a:pt x="144" y="3398"/>
                    <a:pt x="0" y="3638"/>
                    <a:pt x="0" y="3905"/>
                  </a:cubicBezTo>
                  <a:lnTo>
                    <a:pt x="0" y="5743"/>
                  </a:lnTo>
                  <a:cubicBezTo>
                    <a:pt x="0" y="5867"/>
                    <a:pt x="106" y="5973"/>
                    <a:pt x="230" y="5973"/>
                  </a:cubicBezTo>
                  <a:lnTo>
                    <a:pt x="3015" y="5973"/>
                  </a:lnTo>
                  <a:cubicBezTo>
                    <a:pt x="3149" y="5973"/>
                    <a:pt x="3254" y="5867"/>
                    <a:pt x="3254" y="5743"/>
                  </a:cubicBezTo>
                  <a:lnTo>
                    <a:pt x="3254" y="4968"/>
                  </a:lnTo>
                  <a:cubicBezTo>
                    <a:pt x="3254" y="4719"/>
                    <a:pt x="3350" y="4480"/>
                    <a:pt x="3522" y="4307"/>
                  </a:cubicBezTo>
                  <a:lnTo>
                    <a:pt x="7197" y="632"/>
                  </a:lnTo>
                  <a:lnTo>
                    <a:pt x="657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6" name="Google Shape;1236;p46"/>
            <p:cNvSpPr/>
            <p:nvPr/>
          </p:nvSpPr>
          <p:spPr>
            <a:xfrm>
              <a:off x="7971976" y="4526792"/>
              <a:ext cx="39232" cy="21875"/>
            </a:xfrm>
            <a:custGeom>
              <a:avLst/>
              <a:gdLst/>
              <a:ahLst/>
              <a:cxnLst/>
              <a:rect l="l" t="t" r="r" b="b"/>
              <a:pathLst>
                <a:path w="1494" h="833" extrusionOk="0">
                  <a:moveTo>
                    <a:pt x="48" y="0"/>
                  </a:moveTo>
                  <a:lnTo>
                    <a:pt x="48" y="469"/>
                  </a:lnTo>
                  <a:cubicBezTo>
                    <a:pt x="48" y="536"/>
                    <a:pt x="39" y="613"/>
                    <a:pt x="0" y="670"/>
                  </a:cubicBezTo>
                  <a:cubicBezTo>
                    <a:pt x="240" y="775"/>
                    <a:pt x="488" y="833"/>
                    <a:pt x="747" y="833"/>
                  </a:cubicBezTo>
                  <a:cubicBezTo>
                    <a:pt x="1005" y="833"/>
                    <a:pt x="1264" y="775"/>
                    <a:pt x="1493" y="670"/>
                  </a:cubicBezTo>
                  <a:cubicBezTo>
                    <a:pt x="1465" y="613"/>
                    <a:pt x="1445" y="536"/>
                    <a:pt x="1445" y="469"/>
                  </a:cubicBezTo>
                  <a:lnTo>
                    <a:pt x="1445"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7" name="Google Shape;1237;p46"/>
            <p:cNvSpPr/>
            <p:nvPr/>
          </p:nvSpPr>
          <p:spPr>
            <a:xfrm>
              <a:off x="7954880" y="4476661"/>
              <a:ext cx="73160" cy="59952"/>
            </a:xfrm>
            <a:custGeom>
              <a:avLst/>
              <a:gdLst/>
              <a:ahLst/>
              <a:cxnLst/>
              <a:rect l="l" t="t" r="r" b="b"/>
              <a:pathLst>
                <a:path w="2786" h="2283" extrusionOk="0">
                  <a:moveTo>
                    <a:pt x="1074" y="1"/>
                  </a:moveTo>
                  <a:cubicBezTo>
                    <a:pt x="983" y="1"/>
                    <a:pt x="895" y="49"/>
                    <a:pt x="862" y="139"/>
                  </a:cubicBezTo>
                  <a:cubicBezTo>
                    <a:pt x="785" y="292"/>
                    <a:pt x="670" y="435"/>
                    <a:pt x="536" y="550"/>
                  </a:cubicBezTo>
                  <a:cubicBezTo>
                    <a:pt x="412" y="665"/>
                    <a:pt x="278" y="761"/>
                    <a:pt x="125" y="828"/>
                  </a:cubicBezTo>
                  <a:cubicBezTo>
                    <a:pt x="48" y="876"/>
                    <a:pt x="1" y="971"/>
                    <a:pt x="10" y="1067"/>
                  </a:cubicBezTo>
                  <a:cubicBezTo>
                    <a:pt x="96" y="1766"/>
                    <a:pt x="690" y="2282"/>
                    <a:pt x="1388" y="2282"/>
                  </a:cubicBezTo>
                  <a:cubicBezTo>
                    <a:pt x="2116" y="2282"/>
                    <a:pt x="2718" y="1727"/>
                    <a:pt x="2776" y="1000"/>
                  </a:cubicBezTo>
                  <a:cubicBezTo>
                    <a:pt x="2785" y="933"/>
                    <a:pt x="2747" y="866"/>
                    <a:pt x="2699" y="818"/>
                  </a:cubicBezTo>
                  <a:cubicBezTo>
                    <a:pt x="2240" y="435"/>
                    <a:pt x="1704" y="158"/>
                    <a:pt x="1120" y="5"/>
                  </a:cubicBezTo>
                  <a:cubicBezTo>
                    <a:pt x="1105" y="2"/>
                    <a:pt x="1090" y="1"/>
                    <a:pt x="107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8" name="Google Shape;1238;p46"/>
            <p:cNvSpPr/>
            <p:nvPr/>
          </p:nvSpPr>
          <p:spPr>
            <a:xfrm>
              <a:off x="7954880" y="4476583"/>
              <a:ext cx="73423" cy="59531"/>
            </a:xfrm>
            <a:custGeom>
              <a:avLst/>
              <a:gdLst/>
              <a:ahLst/>
              <a:cxnLst/>
              <a:rect l="l" t="t" r="r" b="b"/>
              <a:pathLst>
                <a:path w="2796" h="2267" extrusionOk="0">
                  <a:moveTo>
                    <a:pt x="1065" y="0"/>
                  </a:moveTo>
                  <a:cubicBezTo>
                    <a:pt x="980" y="0"/>
                    <a:pt x="901" y="53"/>
                    <a:pt x="862" y="132"/>
                  </a:cubicBezTo>
                  <a:cubicBezTo>
                    <a:pt x="804" y="247"/>
                    <a:pt x="737" y="352"/>
                    <a:pt x="651" y="448"/>
                  </a:cubicBezTo>
                  <a:cubicBezTo>
                    <a:pt x="613" y="486"/>
                    <a:pt x="584" y="515"/>
                    <a:pt x="546" y="553"/>
                  </a:cubicBezTo>
                  <a:cubicBezTo>
                    <a:pt x="422" y="658"/>
                    <a:pt x="278" y="754"/>
                    <a:pt x="135" y="831"/>
                  </a:cubicBezTo>
                  <a:cubicBezTo>
                    <a:pt x="48" y="879"/>
                    <a:pt x="1" y="974"/>
                    <a:pt x="10" y="1070"/>
                  </a:cubicBezTo>
                  <a:cubicBezTo>
                    <a:pt x="96" y="1682"/>
                    <a:pt x="575" y="2171"/>
                    <a:pt x="1187" y="2266"/>
                  </a:cubicBezTo>
                  <a:cubicBezTo>
                    <a:pt x="871" y="2075"/>
                    <a:pt x="680" y="1730"/>
                    <a:pt x="699" y="1357"/>
                  </a:cubicBezTo>
                  <a:lnTo>
                    <a:pt x="699" y="1022"/>
                  </a:lnTo>
                  <a:cubicBezTo>
                    <a:pt x="757" y="984"/>
                    <a:pt x="804" y="946"/>
                    <a:pt x="862" y="907"/>
                  </a:cubicBezTo>
                  <a:cubicBezTo>
                    <a:pt x="986" y="792"/>
                    <a:pt x="1101" y="658"/>
                    <a:pt x="1187" y="515"/>
                  </a:cubicBezTo>
                  <a:cubicBezTo>
                    <a:pt x="1637" y="649"/>
                    <a:pt x="2049" y="879"/>
                    <a:pt x="2403" y="1175"/>
                  </a:cubicBezTo>
                  <a:cubicBezTo>
                    <a:pt x="2441" y="1214"/>
                    <a:pt x="2556" y="1309"/>
                    <a:pt x="2680" y="1434"/>
                  </a:cubicBezTo>
                  <a:cubicBezTo>
                    <a:pt x="2738" y="1300"/>
                    <a:pt x="2776" y="1156"/>
                    <a:pt x="2785" y="1013"/>
                  </a:cubicBezTo>
                  <a:cubicBezTo>
                    <a:pt x="2795" y="936"/>
                    <a:pt x="2757" y="859"/>
                    <a:pt x="2699" y="821"/>
                  </a:cubicBezTo>
                  <a:cubicBezTo>
                    <a:pt x="2240" y="429"/>
                    <a:pt x="1704" y="161"/>
                    <a:pt x="1120" y="8"/>
                  </a:cubicBezTo>
                  <a:cubicBezTo>
                    <a:pt x="1102" y="3"/>
                    <a:pt x="1083" y="0"/>
                    <a:pt x="10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9" name="Google Shape;1239;p46"/>
            <p:cNvSpPr/>
            <p:nvPr/>
          </p:nvSpPr>
          <p:spPr>
            <a:xfrm>
              <a:off x="7936787" y="4566234"/>
              <a:ext cx="24396" cy="64363"/>
            </a:xfrm>
            <a:custGeom>
              <a:avLst/>
              <a:gdLst/>
              <a:ahLst/>
              <a:cxnLst/>
              <a:rect l="l" t="t" r="r" b="b"/>
              <a:pathLst>
                <a:path w="929" h="2451" extrusionOk="0">
                  <a:moveTo>
                    <a:pt x="106" y="1"/>
                  </a:moveTo>
                  <a:cubicBezTo>
                    <a:pt x="39" y="116"/>
                    <a:pt x="0" y="249"/>
                    <a:pt x="0" y="383"/>
                  </a:cubicBezTo>
                  <a:lnTo>
                    <a:pt x="0" y="2221"/>
                  </a:lnTo>
                  <a:cubicBezTo>
                    <a:pt x="0" y="2345"/>
                    <a:pt x="106" y="2451"/>
                    <a:pt x="230" y="2451"/>
                  </a:cubicBezTo>
                  <a:lnTo>
                    <a:pt x="929" y="2451"/>
                  </a:lnTo>
                  <a:lnTo>
                    <a:pt x="929" y="1207"/>
                  </a:lnTo>
                  <a:cubicBezTo>
                    <a:pt x="929" y="967"/>
                    <a:pt x="833" y="728"/>
                    <a:pt x="661" y="556"/>
                  </a:cubicBezTo>
                  <a:lnTo>
                    <a:pt x="10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0" name="Google Shape;1240;p46"/>
            <p:cNvSpPr/>
            <p:nvPr/>
          </p:nvSpPr>
          <p:spPr>
            <a:xfrm>
              <a:off x="8150150" y="4337799"/>
              <a:ext cx="109846" cy="109846"/>
            </a:xfrm>
            <a:custGeom>
              <a:avLst/>
              <a:gdLst/>
              <a:ahLst/>
              <a:cxnLst/>
              <a:rect l="l" t="t" r="r" b="b"/>
              <a:pathLst>
                <a:path w="4183" h="4183" extrusionOk="0">
                  <a:moveTo>
                    <a:pt x="2097" y="0"/>
                  </a:moveTo>
                  <a:cubicBezTo>
                    <a:pt x="939" y="0"/>
                    <a:pt x="1" y="929"/>
                    <a:pt x="1" y="2087"/>
                  </a:cubicBezTo>
                  <a:cubicBezTo>
                    <a:pt x="1" y="3245"/>
                    <a:pt x="939" y="4183"/>
                    <a:pt x="2097" y="4183"/>
                  </a:cubicBezTo>
                  <a:cubicBezTo>
                    <a:pt x="3255" y="4183"/>
                    <a:pt x="4183" y="3245"/>
                    <a:pt x="4183" y="2087"/>
                  </a:cubicBezTo>
                  <a:cubicBezTo>
                    <a:pt x="4183" y="929"/>
                    <a:pt x="3255" y="0"/>
                    <a:pt x="2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1" name="Google Shape;1241;p46"/>
            <p:cNvSpPr/>
            <p:nvPr/>
          </p:nvSpPr>
          <p:spPr>
            <a:xfrm>
              <a:off x="8168505" y="4355892"/>
              <a:ext cx="73397" cy="73397"/>
            </a:xfrm>
            <a:custGeom>
              <a:avLst/>
              <a:gdLst/>
              <a:ahLst/>
              <a:cxnLst/>
              <a:rect l="l" t="t" r="r" b="b"/>
              <a:pathLst>
                <a:path w="2795" h="2795" extrusionOk="0">
                  <a:moveTo>
                    <a:pt x="1398" y="0"/>
                  </a:moveTo>
                  <a:cubicBezTo>
                    <a:pt x="632" y="0"/>
                    <a:pt x="0" y="632"/>
                    <a:pt x="0" y="1398"/>
                  </a:cubicBezTo>
                  <a:cubicBezTo>
                    <a:pt x="0" y="2173"/>
                    <a:pt x="632" y="2795"/>
                    <a:pt x="1398" y="2795"/>
                  </a:cubicBezTo>
                  <a:cubicBezTo>
                    <a:pt x="2163" y="2795"/>
                    <a:pt x="2795" y="2173"/>
                    <a:pt x="2795" y="1398"/>
                  </a:cubicBezTo>
                  <a:cubicBezTo>
                    <a:pt x="2795" y="632"/>
                    <a:pt x="2163" y="0"/>
                    <a:pt x="1398"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2" name="Google Shape;1242;p46"/>
            <p:cNvSpPr/>
            <p:nvPr/>
          </p:nvSpPr>
          <p:spPr>
            <a:xfrm>
              <a:off x="8022237" y="4473747"/>
              <a:ext cx="103569" cy="130460"/>
            </a:xfrm>
            <a:custGeom>
              <a:avLst/>
              <a:gdLst/>
              <a:ahLst/>
              <a:cxnLst/>
              <a:rect l="l" t="t" r="r" b="b"/>
              <a:pathLst>
                <a:path w="3944" h="4968" extrusionOk="0">
                  <a:moveTo>
                    <a:pt x="3321" y="1"/>
                  </a:moveTo>
                  <a:lnTo>
                    <a:pt x="680" y="2527"/>
                  </a:lnTo>
                  <a:cubicBezTo>
                    <a:pt x="469" y="2719"/>
                    <a:pt x="307" y="2958"/>
                    <a:pt x="192" y="3226"/>
                  </a:cubicBezTo>
                  <a:cubicBezTo>
                    <a:pt x="67" y="3504"/>
                    <a:pt x="0" y="3810"/>
                    <a:pt x="0" y="4116"/>
                  </a:cubicBezTo>
                  <a:lnTo>
                    <a:pt x="0" y="4968"/>
                  </a:lnTo>
                  <a:cubicBezTo>
                    <a:pt x="0" y="4719"/>
                    <a:pt x="96" y="4480"/>
                    <a:pt x="268" y="4307"/>
                  </a:cubicBezTo>
                  <a:lnTo>
                    <a:pt x="3943" y="632"/>
                  </a:lnTo>
                  <a:lnTo>
                    <a:pt x="332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3" name="Google Shape;1243;p46"/>
            <p:cNvSpPr/>
            <p:nvPr/>
          </p:nvSpPr>
          <p:spPr>
            <a:xfrm>
              <a:off x="8186835" y="4374221"/>
              <a:ext cx="36738" cy="36738"/>
            </a:xfrm>
            <a:custGeom>
              <a:avLst/>
              <a:gdLst/>
              <a:ahLst/>
              <a:cxnLst/>
              <a:rect l="l" t="t" r="r" b="b"/>
              <a:pathLst>
                <a:path w="1399" h="1399" extrusionOk="0">
                  <a:moveTo>
                    <a:pt x="700" y="1"/>
                  </a:moveTo>
                  <a:cubicBezTo>
                    <a:pt x="317" y="1"/>
                    <a:pt x="1" y="317"/>
                    <a:pt x="1" y="700"/>
                  </a:cubicBezTo>
                  <a:cubicBezTo>
                    <a:pt x="1" y="1082"/>
                    <a:pt x="317" y="1398"/>
                    <a:pt x="700" y="1398"/>
                  </a:cubicBezTo>
                  <a:cubicBezTo>
                    <a:pt x="1082" y="1398"/>
                    <a:pt x="1398" y="1082"/>
                    <a:pt x="1398" y="700"/>
                  </a:cubicBezTo>
                  <a:cubicBezTo>
                    <a:pt x="1398" y="317"/>
                    <a:pt x="1082" y="1"/>
                    <a:pt x="7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4" name="Google Shape;1244;p46"/>
            <p:cNvSpPr/>
            <p:nvPr/>
          </p:nvSpPr>
          <p:spPr>
            <a:xfrm>
              <a:off x="8196893" y="4319285"/>
              <a:ext cx="84111" cy="79594"/>
            </a:xfrm>
            <a:custGeom>
              <a:avLst/>
              <a:gdLst/>
              <a:ahLst/>
              <a:cxnLst/>
              <a:rect l="l" t="t" r="r" b="b"/>
              <a:pathLst>
                <a:path w="3203" h="3031" extrusionOk="0">
                  <a:moveTo>
                    <a:pt x="2873" y="0"/>
                  </a:moveTo>
                  <a:cubicBezTo>
                    <a:pt x="2818" y="0"/>
                    <a:pt x="2761" y="22"/>
                    <a:pt x="2709" y="74"/>
                  </a:cubicBezTo>
                  <a:lnTo>
                    <a:pt x="154" y="2629"/>
                  </a:lnTo>
                  <a:cubicBezTo>
                    <a:pt x="1" y="2772"/>
                    <a:pt x="106" y="3031"/>
                    <a:pt x="317" y="3031"/>
                  </a:cubicBezTo>
                  <a:cubicBezTo>
                    <a:pt x="374" y="3031"/>
                    <a:pt x="441" y="3002"/>
                    <a:pt x="479" y="2954"/>
                  </a:cubicBezTo>
                  <a:lnTo>
                    <a:pt x="3035" y="399"/>
                  </a:lnTo>
                  <a:cubicBezTo>
                    <a:pt x="3203" y="231"/>
                    <a:pt x="3052" y="0"/>
                    <a:pt x="287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5" name="Google Shape;1245;p46"/>
            <p:cNvSpPr/>
            <p:nvPr/>
          </p:nvSpPr>
          <p:spPr>
            <a:xfrm>
              <a:off x="8243635" y="4322095"/>
              <a:ext cx="38734" cy="32063"/>
            </a:xfrm>
            <a:custGeom>
              <a:avLst/>
              <a:gdLst/>
              <a:ahLst/>
              <a:cxnLst/>
              <a:rect l="l" t="t" r="r" b="b"/>
              <a:pathLst>
                <a:path w="1475" h="1221" extrusionOk="0">
                  <a:moveTo>
                    <a:pt x="477" y="1"/>
                  </a:moveTo>
                  <a:cubicBezTo>
                    <a:pt x="286" y="1"/>
                    <a:pt x="97" y="107"/>
                    <a:pt x="1" y="292"/>
                  </a:cubicBezTo>
                  <a:lnTo>
                    <a:pt x="1" y="991"/>
                  </a:lnTo>
                  <a:cubicBezTo>
                    <a:pt x="1" y="1115"/>
                    <a:pt x="106" y="1220"/>
                    <a:pt x="240" y="1220"/>
                  </a:cubicBezTo>
                  <a:lnTo>
                    <a:pt x="939" y="1220"/>
                  </a:lnTo>
                  <a:cubicBezTo>
                    <a:pt x="1063" y="1220"/>
                    <a:pt x="1168" y="1115"/>
                    <a:pt x="1168" y="991"/>
                  </a:cubicBezTo>
                  <a:cubicBezTo>
                    <a:pt x="1475" y="991"/>
                    <a:pt x="1475" y="522"/>
                    <a:pt x="1168" y="522"/>
                  </a:cubicBezTo>
                  <a:lnTo>
                    <a:pt x="699" y="522"/>
                  </a:lnTo>
                  <a:lnTo>
                    <a:pt x="699" y="53"/>
                  </a:lnTo>
                  <a:cubicBezTo>
                    <a:pt x="629" y="17"/>
                    <a:pt x="553" y="1"/>
                    <a:pt x="47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6" name="Google Shape;1246;p46"/>
            <p:cNvSpPr/>
            <p:nvPr/>
          </p:nvSpPr>
          <p:spPr>
            <a:xfrm>
              <a:off x="8217822" y="4319312"/>
              <a:ext cx="61291" cy="58245"/>
            </a:xfrm>
            <a:custGeom>
              <a:avLst/>
              <a:gdLst/>
              <a:ahLst/>
              <a:cxnLst/>
              <a:rect l="l" t="t" r="r" b="b"/>
              <a:pathLst>
                <a:path w="2334" h="2218" extrusionOk="0">
                  <a:moveTo>
                    <a:pt x="2075" y="1"/>
                  </a:moveTo>
                  <a:cubicBezTo>
                    <a:pt x="2015" y="1"/>
                    <a:pt x="1955" y="25"/>
                    <a:pt x="1912" y="73"/>
                  </a:cubicBezTo>
                  <a:lnTo>
                    <a:pt x="170" y="1814"/>
                  </a:lnTo>
                  <a:cubicBezTo>
                    <a:pt x="0" y="1985"/>
                    <a:pt x="156" y="2217"/>
                    <a:pt x="337" y="2217"/>
                  </a:cubicBezTo>
                  <a:cubicBezTo>
                    <a:pt x="390" y="2217"/>
                    <a:pt x="446" y="2197"/>
                    <a:pt x="496" y="2149"/>
                  </a:cubicBezTo>
                  <a:lnTo>
                    <a:pt x="2238" y="398"/>
                  </a:lnTo>
                  <a:cubicBezTo>
                    <a:pt x="2333" y="312"/>
                    <a:pt x="2333" y="159"/>
                    <a:pt x="2238" y="73"/>
                  </a:cubicBezTo>
                  <a:cubicBezTo>
                    <a:pt x="2194" y="25"/>
                    <a:pt x="2135" y="1"/>
                    <a:pt x="207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19"/>
        <p:cNvGrpSpPr/>
        <p:nvPr/>
      </p:nvGrpSpPr>
      <p:grpSpPr>
        <a:xfrm>
          <a:off x="0" y="0"/>
          <a:ext cx="0" cy="0"/>
          <a:chOff x="0" y="0"/>
          <a:chExt cx="0" cy="0"/>
        </a:xfrm>
      </p:grpSpPr>
      <p:sp>
        <p:nvSpPr>
          <p:cNvPr id="2820" name="Google Shape;2820;p65"/>
          <p:cNvSpPr/>
          <p:nvPr/>
        </p:nvSpPr>
        <p:spPr>
          <a:xfrm>
            <a:off x="12072975" y="954725"/>
            <a:ext cx="204900" cy="3384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1" name="Google Shape;2821;p65"/>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Completive advantage </a:t>
            </a:r>
            <a:endParaRPr dirty="0"/>
          </a:p>
        </p:txBody>
      </p:sp>
      <p:sp>
        <p:nvSpPr>
          <p:cNvPr id="2822" name="Google Shape;2822;p65"/>
          <p:cNvSpPr txBox="1">
            <a:spLocks noGrp="1"/>
          </p:cNvSpPr>
          <p:nvPr>
            <p:ph type="title" idx="2"/>
          </p:nvPr>
        </p:nvSpPr>
        <p:spPr>
          <a:xfrm>
            <a:off x="6359302" y="2077068"/>
            <a:ext cx="1705800" cy="442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Ease of use</a:t>
            </a:r>
            <a:endParaRPr dirty="0"/>
          </a:p>
        </p:txBody>
      </p:sp>
      <p:sp>
        <p:nvSpPr>
          <p:cNvPr id="2823" name="Google Shape;2823;p65"/>
          <p:cNvSpPr txBox="1">
            <a:spLocks noGrp="1"/>
          </p:cNvSpPr>
          <p:nvPr>
            <p:ph type="subTitle" idx="1"/>
          </p:nvPr>
        </p:nvSpPr>
        <p:spPr>
          <a:xfrm>
            <a:off x="6163742" y="2451457"/>
            <a:ext cx="2028326" cy="1085643"/>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sz="1800" dirty="0">
                <a:latin typeface="Cambria" panose="02040503050406030204" pitchFamily="18" charset="0"/>
                <a:ea typeface="Cambria" panose="02040503050406030204" pitchFamily="18" charset="0"/>
              </a:rPr>
              <a:t>User friendly </a:t>
            </a:r>
            <a:endParaRPr sz="1800" dirty="0">
              <a:latin typeface="Cambria" panose="02040503050406030204" pitchFamily="18" charset="0"/>
              <a:ea typeface="Cambria" panose="02040503050406030204" pitchFamily="18" charset="0"/>
            </a:endParaRPr>
          </a:p>
        </p:txBody>
      </p:sp>
      <p:sp>
        <p:nvSpPr>
          <p:cNvPr id="2824" name="Google Shape;2824;p65"/>
          <p:cNvSpPr txBox="1">
            <a:spLocks noGrp="1"/>
          </p:cNvSpPr>
          <p:nvPr>
            <p:ph type="title" idx="3"/>
          </p:nvPr>
        </p:nvSpPr>
        <p:spPr>
          <a:xfrm>
            <a:off x="914100" y="2089730"/>
            <a:ext cx="1705800" cy="4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Security </a:t>
            </a:r>
            <a:endParaRPr dirty="0"/>
          </a:p>
        </p:txBody>
      </p:sp>
      <p:sp>
        <p:nvSpPr>
          <p:cNvPr id="2825" name="Google Shape;2825;p65"/>
          <p:cNvSpPr txBox="1">
            <a:spLocks noGrp="1"/>
          </p:cNvSpPr>
          <p:nvPr>
            <p:ph type="subTitle" idx="4"/>
          </p:nvPr>
        </p:nvSpPr>
        <p:spPr>
          <a:xfrm>
            <a:off x="783223" y="2554629"/>
            <a:ext cx="1962691" cy="988242"/>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1800" dirty="0">
                <a:latin typeface="Cambria" panose="02040503050406030204" pitchFamily="18" charset="0"/>
                <a:ea typeface="Cambria" panose="02040503050406030204" pitchFamily="18" charset="0"/>
              </a:rPr>
              <a:t>High level of security and safety. </a:t>
            </a:r>
            <a:endParaRPr sz="1800" dirty="0">
              <a:latin typeface="Cambria" panose="02040503050406030204" pitchFamily="18" charset="0"/>
              <a:ea typeface="Cambria" panose="02040503050406030204" pitchFamily="18" charset="0"/>
            </a:endParaRPr>
          </a:p>
        </p:txBody>
      </p:sp>
      <p:sp>
        <p:nvSpPr>
          <p:cNvPr id="2826" name="Google Shape;2826;p65"/>
          <p:cNvSpPr/>
          <p:nvPr/>
        </p:nvSpPr>
        <p:spPr>
          <a:xfrm>
            <a:off x="3121314" y="3430182"/>
            <a:ext cx="50094" cy="42689"/>
          </a:xfrm>
          <a:custGeom>
            <a:avLst/>
            <a:gdLst/>
            <a:ahLst/>
            <a:cxnLst/>
            <a:rect l="l" t="t" r="r" b="b"/>
            <a:pathLst>
              <a:path w="1150" h="980" extrusionOk="0">
                <a:moveTo>
                  <a:pt x="919" y="231"/>
                </a:moveTo>
                <a:cubicBezTo>
                  <a:pt x="1149" y="545"/>
                  <a:pt x="883" y="980"/>
                  <a:pt x="496" y="919"/>
                </a:cubicBezTo>
                <a:cubicBezTo>
                  <a:pt x="122" y="859"/>
                  <a:pt x="1" y="363"/>
                  <a:pt x="315" y="134"/>
                </a:cubicBezTo>
                <a:cubicBezTo>
                  <a:pt x="508" y="1"/>
                  <a:pt x="774" y="37"/>
                  <a:pt x="919" y="23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27" name="Google Shape;2827;p65"/>
          <p:cNvGrpSpPr/>
          <p:nvPr/>
        </p:nvGrpSpPr>
        <p:grpSpPr>
          <a:xfrm>
            <a:off x="3255043" y="1753825"/>
            <a:ext cx="2769982" cy="2532526"/>
            <a:chOff x="3255043" y="1753825"/>
            <a:chExt cx="2769982" cy="2532526"/>
          </a:xfrm>
        </p:grpSpPr>
        <p:sp>
          <p:nvSpPr>
            <p:cNvPr id="2828" name="Google Shape;2828;p65"/>
            <p:cNvSpPr/>
            <p:nvPr/>
          </p:nvSpPr>
          <p:spPr>
            <a:xfrm>
              <a:off x="3593592" y="3331737"/>
              <a:ext cx="754546" cy="896683"/>
            </a:xfrm>
            <a:custGeom>
              <a:avLst/>
              <a:gdLst/>
              <a:ahLst/>
              <a:cxnLst/>
              <a:rect l="l" t="t" r="r" b="b"/>
              <a:pathLst>
                <a:path w="17322" h="20585" extrusionOk="0">
                  <a:moveTo>
                    <a:pt x="17031" y="20585"/>
                  </a:moveTo>
                  <a:lnTo>
                    <a:pt x="5790" y="20585"/>
                  </a:lnTo>
                  <a:cubicBezTo>
                    <a:pt x="5512" y="20500"/>
                    <a:pt x="5258" y="20343"/>
                    <a:pt x="5053" y="20149"/>
                  </a:cubicBezTo>
                  <a:cubicBezTo>
                    <a:pt x="4328" y="19412"/>
                    <a:pt x="4098" y="18892"/>
                    <a:pt x="4098" y="18892"/>
                  </a:cubicBezTo>
                  <a:cubicBezTo>
                    <a:pt x="4098" y="18892"/>
                    <a:pt x="6237" y="19521"/>
                    <a:pt x="5959" y="19050"/>
                  </a:cubicBezTo>
                  <a:cubicBezTo>
                    <a:pt x="5706" y="18602"/>
                    <a:pt x="3905" y="18614"/>
                    <a:pt x="3397" y="17974"/>
                  </a:cubicBezTo>
                  <a:cubicBezTo>
                    <a:pt x="2986" y="17430"/>
                    <a:pt x="2611" y="16850"/>
                    <a:pt x="2297" y="16233"/>
                  </a:cubicBezTo>
                  <a:cubicBezTo>
                    <a:pt x="2297" y="16257"/>
                    <a:pt x="3868" y="17249"/>
                    <a:pt x="3832" y="16765"/>
                  </a:cubicBezTo>
                  <a:cubicBezTo>
                    <a:pt x="3796" y="16306"/>
                    <a:pt x="2007" y="15520"/>
                    <a:pt x="1608" y="14759"/>
                  </a:cubicBezTo>
                  <a:cubicBezTo>
                    <a:pt x="1209" y="14021"/>
                    <a:pt x="3167" y="15339"/>
                    <a:pt x="3373" y="15097"/>
                  </a:cubicBezTo>
                  <a:cubicBezTo>
                    <a:pt x="3566" y="14904"/>
                    <a:pt x="1499" y="13562"/>
                    <a:pt x="1088" y="12897"/>
                  </a:cubicBezTo>
                  <a:cubicBezTo>
                    <a:pt x="665" y="12257"/>
                    <a:pt x="593" y="11024"/>
                    <a:pt x="883" y="11302"/>
                  </a:cubicBezTo>
                  <a:cubicBezTo>
                    <a:pt x="1185" y="11568"/>
                    <a:pt x="1657" y="11991"/>
                    <a:pt x="1657" y="11713"/>
                  </a:cubicBezTo>
                  <a:cubicBezTo>
                    <a:pt x="1657" y="11423"/>
                    <a:pt x="400" y="9718"/>
                    <a:pt x="412" y="9138"/>
                  </a:cubicBezTo>
                  <a:cubicBezTo>
                    <a:pt x="400" y="8594"/>
                    <a:pt x="1729" y="10129"/>
                    <a:pt x="1838" y="9924"/>
                  </a:cubicBezTo>
                  <a:cubicBezTo>
                    <a:pt x="1922" y="9767"/>
                    <a:pt x="315" y="8183"/>
                    <a:pt x="158" y="7253"/>
                  </a:cubicBezTo>
                  <a:cubicBezTo>
                    <a:pt x="1" y="6358"/>
                    <a:pt x="122" y="5573"/>
                    <a:pt x="206" y="5597"/>
                  </a:cubicBezTo>
                  <a:cubicBezTo>
                    <a:pt x="279" y="5609"/>
                    <a:pt x="1016" y="6806"/>
                    <a:pt x="1185" y="6745"/>
                  </a:cubicBezTo>
                  <a:cubicBezTo>
                    <a:pt x="1330" y="6721"/>
                    <a:pt x="943" y="1185"/>
                    <a:pt x="3566" y="1"/>
                  </a:cubicBezTo>
                  <a:cubicBezTo>
                    <a:pt x="5730" y="1415"/>
                    <a:pt x="7724" y="5029"/>
                    <a:pt x="7736" y="5029"/>
                  </a:cubicBezTo>
                  <a:cubicBezTo>
                    <a:pt x="7881" y="4980"/>
                    <a:pt x="8075" y="3893"/>
                    <a:pt x="8159" y="3856"/>
                  </a:cubicBezTo>
                  <a:cubicBezTo>
                    <a:pt x="8232" y="3820"/>
                    <a:pt x="8606" y="4291"/>
                    <a:pt x="8860" y="4908"/>
                  </a:cubicBezTo>
                  <a:cubicBezTo>
                    <a:pt x="9102" y="5524"/>
                    <a:pt x="8619" y="7253"/>
                    <a:pt x="8812" y="7325"/>
                  </a:cubicBezTo>
                  <a:cubicBezTo>
                    <a:pt x="8981" y="7362"/>
                    <a:pt x="9247" y="5802"/>
                    <a:pt x="9537" y="6117"/>
                  </a:cubicBezTo>
                  <a:cubicBezTo>
                    <a:pt x="9791" y="6419"/>
                    <a:pt x="9839" y="7978"/>
                    <a:pt x="10033" y="8111"/>
                  </a:cubicBezTo>
                  <a:cubicBezTo>
                    <a:pt x="10214" y="8244"/>
                    <a:pt x="10287" y="7748"/>
                    <a:pt x="10347" y="7458"/>
                  </a:cubicBezTo>
                  <a:cubicBezTo>
                    <a:pt x="10420" y="7168"/>
                    <a:pt x="11072" y="7748"/>
                    <a:pt x="11181" y="8244"/>
                  </a:cubicBezTo>
                  <a:cubicBezTo>
                    <a:pt x="11266" y="8739"/>
                    <a:pt x="10939" y="10649"/>
                    <a:pt x="11241" y="10577"/>
                  </a:cubicBezTo>
                  <a:cubicBezTo>
                    <a:pt x="11495" y="10480"/>
                    <a:pt x="11797" y="8715"/>
                    <a:pt x="12063" y="9223"/>
                  </a:cubicBezTo>
                  <a:cubicBezTo>
                    <a:pt x="12305" y="9694"/>
                    <a:pt x="11894" y="11217"/>
                    <a:pt x="12257" y="11350"/>
                  </a:cubicBezTo>
                  <a:cubicBezTo>
                    <a:pt x="12595" y="11459"/>
                    <a:pt x="12680" y="10081"/>
                    <a:pt x="12692" y="10081"/>
                  </a:cubicBezTo>
                  <a:cubicBezTo>
                    <a:pt x="12704" y="10093"/>
                    <a:pt x="13175" y="10758"/>
                    <a:pt x="13405" y="11217"/>
                  </a:cubicBezTo>
                  <a:cubicBezTo>
                    <a:pt x="13647" y="11664"/>
                    <a:pt x="12885" y="13115"/>
                    <a:pt x="13187" y="13381"/>
                  </a:cubicBezTo>
                  <a:cubicBezTo>
                    <a:pt x="13465" y="13623"/>
                    <a:pt x="13768" y="11846"/>
                    <a:pt x="13792" y="11858"/>
                  </a:cubicBezTo>
                  <a:cubicBezTo>
                    <a:pt x="14058" y="12087"/>
                    <a:pt x="14263" y="12365"/>
                    <a:pt x="14420" y="12668"/>
                  </a:cubicBezTo>
                  <a:cubicBezTo>
                    <a:pt x="14747" y="13260"/>
                    <a:pt x="14239" y="14009"/>
                    <a:pt x="14553" y="14577"/>
                  </a:cubicBezTo>
                  <a:cubicBezTo>
                    <a:pt x="14855" y="15145"/>
                    <a:pt x="15448" y="14239"/>
                    <a:pt x="15448" y="14251"/>
                  </a:cubicBezTo>
                  <a:cubicBezTo>
                    <a:pt x="17249" y="16813"/>
                    <a:pt x="17321" y="19098"/>
                    <a:pt x="17031" y="2058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9" name="Google Shape;2829;p65"/>
            <p:cNvSpPr/>
            <p:nvPr/>
          </p:nvSpPr>
          <p:spPr>
            <a:xfrm>
              <a:off x="3377186" y="3462329"/>
              <a:ext cx="958276" cy="802419"/>
            </a:xfrm>
            <a:custGeom>
              <a:avLst/>
              <a:gdLst/>
              <a:ahLst/>
              <a:cxnLst/>
              <a:rect l="l" t="t" r="r" b="b"/>
              <a:pathLst>
                <a:path w="21999" h="18421" extrusionOk="0">
                  <a:moveTo>
                    <a:pt x="21999" y="14359"/>
                  </a:moveTo>
                  <a:lnTo>
                    <a:pt x="11496" y="18408"/>
                  </a:lnTo>
                  <a:cubicBezTo>
                    <a:pt x="11205" y="18421"/>
                    <a:pt x="10915" y="18372"/>
                    <a:pt x="10649" y="18251"/>
                  </a:cubicBezTo>
                  <a:cubicBezTo>
                    <a:pt x="9707" y="17828"/>
                    <a:pt x="9320" y="17429"/>
                    <a:pt x="9320" y="17429"/>
                  </a:cubicBezTo>
                  <a:cubicBezTo>
                    <a:pt x="9308" y="17429"/>
                    <a:pt x="11532" y="17248"/>
                    <a:pt x="11109" y="16898"/>
                  </a:cubicBezTo>
                  <a:cubicBezTo>
                    <a:pt x="10710" y="16583"/>
                    <a:pt x="9030" y="17248"/>
                    <a:pt x="8329" y="16837"/>
                  </a:cubicBezTo>
                  <a:cubicBezTo>
                    <a:pt x="7749" y="16462"/>
                    <a:pt x="7193" y="16052"/>
                    <a:pt x="6673" y="15604"/>
                  </a:cubicBezTo>
                  <a:cubicBezTo>
                    <a:pt x="6673" y="15628"/>
                    <a:pt x="8498" y="15979"/>
                    <a:pt x="8293" y="15544"/>
                  </a:cubicBezTo>
                  <a:cubicBezTo>
                    <a:pt x="8111" y="15133"/>
                    <a:pt x="6141" y="15048"/>
                    <a:pt x="5500" y="14468"/>
                  </a:cubicBezTo>
                  <a:cubicBezTo>
                    <a:pt x="4872" y="13924"/>
                    <a:pt x="7156" y="14456"/>
                    <a:pt x="7265" y="14154"/>
                  </a:cubicBezTo>
                  <a:cubicBezTo>
                    <a:pt x="7386" y="13912"/>
                    <a:pt x="4969" y="13392"/>
                    <a:pt x="4352" y="12921"/>
                  </a:cubicBezTo>
                  <a:cubicBezTo>
                    <a:pt x="3724" y="12486"/>
                    <a:pt x="3216" y="11350"/>
                    <a:pt x="3591" y="11495"/>
                  </a:cubicBezTo>
                  <a:cubicBezTo>
                    <a:pt x="3965" y="11640"/>
                    <a:pt x="4558" y="11882"/>
                    <a:pt x="4449" y="11604"/>
                  </a:cubicBezTo>
                  <a:cubicBezTo>
                    <a:pt x="4352" y="11338"/>
                    <a:pt x="2575" y="10201"/>
                    <a:pt x="2370" y="9658"/>
                  </a:cubicBezTo>
                  <a:cubicBezTo>
                    <a:pt x="2177" y="9162"/>
                    <a:pt x="3965" y="10117"/>
                    <a:pt x="3978" y="9887"/>
                  </a:cubicBezTo>
                  <a:cubicBezTo>
                    <a:pt x="4002" y="9706"/>
                    <a:pt x="1935" y="8799"/>
                    <a:pt x="1463" y="7990"/>
                  </a:cubicBezTo>
                  <a:cubicBezTo>
                    <a:pt x="980" y="7216"/>
                    <a:pt x="823" y="6442"/>
                    <a:pt x="907" y="6430"/>
                  </a:cubicBezTo>
                  <a:cubicBezTo>
                    <a:pt x="980" y="6406"/>
                    <a:pt x="2080" y="7264"/>
                    <a:pt x="2225" y="7156"/>
                  </a:cubicBezTo>
                  <a:cubicBezTo>
                    <a:pt x="2346" y="7071"/>
                    <a:pt x="1" y="2055"/>
                    <a:pt x="2019" y="0"/>
                  </a:cubicBezTo>
                  <a:cubicBezTo>
                    <a:pt x="4546" y="532"/>
                    <a:pt x="7712" y="3191"/>
                    <a:pt x="7724" y="3191"/>
                  </a:cubicBezTo>
                  <a:cubicBezTo>
                    <a:pt x="7845" y="3082"/>
                    <a:pt x="7628" y="2007"/>
                    <a:pt x="7700" y="1946"/>
                  </a:cubicBezTo>
                  <a:cubicBezTo>
                    <a:pt x="7761" y="1886"/>
                    <a:pt x="8280" y="2188"/>
                    <a:pt x="8728" y="2671"/>
                  </a:cubicBezTo>
                  <a:cubicBezTo>
                    <a:pt x="9151" y="3155"/>
                    <a:pt x="9356" y="4956"/>
                    <a:pt x="9562" y="4944"/>
                  </a:cubicBezTo>
                  <a:cubicBezTo>
                    <a:pt x="9731" y="4920"/>
                    <a:pt x="9405" y="3372"/>
                    <a:pt x="9791" y="3554"/>
                  </a:cubicBezTo>
                  <a:cubicBezTo>
                    <a:pt x="10142" y="3747"/>
                    <a:pt x="10734" y="5185"/>
                    <a:pt x="10964" y="5234"/>
                  </a:cubicBezTo>
                  <a:cubicBezTo>
                    <a:pt x="11193" y="5294"/>
                    <a:pt x="11073" y="4811"/>
                    <a:pt x="11036" y="4509"/>
                  </a:cubicBezTo>
                  <a:cubicBezTo>
                    <a:pt x="10988" y="4218"/>
                    <a:pt x="11822" y="4521"/>
                    <a:pt x="12100" y="4956"/>
                  </a:cubicBezTo>
                  <a:cubicBezTo>
                    <a:pt x="12354" y="5379"/>
                    <a:pt x="12740" y="7289"/>
                    <a:pt x="12994" y="7107"/>
                  </a:cubicBezTo>
                  <a:cubicBezTo>
                    <a:pt x="13188" y="6914"/>
                    <a:pt x="12837" y="5173"/>
                    <a:pt x="13272" y="5536"/>
                  </a:cubicBezTo>
                  <a:cubicBezTo>
                    <a:pt x="13659" y="5899"/>
                    <a:pt x="13828" y="7458"/>
                    <a:pt x="14215" y="7458"/>
                  </a:cubicBezTo>
                  <a:cubicBezTo>
                    <a:pt x="14566" y="7434"/>
                    <a:pt x="14155" y="6116"/>
                    <a:pt x="14167" y="6116"/>
                  </a:cubicBezTo>
                  <a:cubicBezTo>
                    <a:pt x="14179" y="6116"/>
                    <a:pt x="14856" y="6575"/>
                    <a:pt x="15242" y="6914"/>
                  </a:cubicBezTo>
                  <a:cubicBezTo>
                    <a:pt x="15629" y="7264"/>
                    <a:pt x="15448" y="8884"/>
                    <a:pt x="15823" y="9017"/>
                  </a:cubicBezTo>
                  <a:cubicBezTo>
                    <a:pt x="16161" y="9138"/>
                    <a:pt x="15811" y="7373"/>
                    <a:pt x="15835" y="7373"/>
                  </a:cubicBezTo>
                  <a:cubicBezTo>
                    <a:pt x="16161" y="7494"/>
                    <a:pt x="16451" y="7675"/>
                    <a:pt x="16705" y="7917"/>
                  </a:cubicBezTo>
                  <a:cubicBezTo>
                    <a:pt x="17225" y="8340"/>
                    <a:pt x="17031" y="9222"/>
                    <a:pt x="17527" y="9645"/>
                  </a:cubicBezTo>
                  <a:cubicBezTo>
                    <a:pt x="18010" y="10056"/>
                    <a:pt x="18240" y="9005"/>
                    <a:pt x="18240" y="9005"/>
                  </a:cubicBezTo>
                  <a:cubicBezTo>
                    <a:pt x="20839" y="10757"/>
                    <a:pt x="21733" y="12861"/>
                    <a:pt x="21999" y="1435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0" name="Google Shape;2830;p65"/>
            <p:cNvSpPr/>
            <p:nvPr/>
          </p:nvSpPr>
          <p:spPr>
            <a:xfrm>
              <a:off x="4690303" y="3208027"/>
              <a:ext cx="857696" cy="1018825"/>
            </a:xfrm>
            <a:custGeom>
              <a:avLst/>
              <a:gdLst/>
              <a:ahLst/>
              <a:cxnLst/>
              <a:rect l="l" t="t" r="r" b="b"/>
              <a:pathLst>
                <a:path w="19690" h="23389" extrusionOk="0">
                  <a:moveTo>
                    <a:pt x="327" y="23388"/>
                  </a:moveTo>
                  <a:lnTo>
                    <a:pt x="13115" y="23388"/>
                  </a:lnTo>
                  <a:cubicBezTo>
                    <a:pt x="13429" y="23280"/>
                    <a:pt x="13707" y="23110"/>
                    <a:pt x="13949" y="22881"/>
                  </a:cubicBezTo>
                  <a:cubicBezTo>
                    <a:pt x="14783" y="22035"/>
                    <a:pt x="15024" y="21454"/>
                    <a:pt x="15024" y="21454"/>
                  </a:cubicBezTo>
                  <a:cubicBezTo>
                    <a:pt x="15024" y="21479"/>
                    <a:pt x="12607" y="22168"/>
                    <a:pt x="12909" y="21624"/>
                  </a:cubicBezTo>
                  <a:cubicBezTo>
                    <a:pt x="13199" y="21128"/>
                    <a:pt x="15254" y="21140"/>
                    <a:pt x="15822" y="20415"/>
                  </a:cubicBezTo>
                  <a:cubicBezTo>
                    <a:pt x="16294" y="19798"/>
                    <a:pt x="16717" y="19134"/>
                    <a:pt x="17079" y="18445"/>
                  </a:cubicBezTo>
                  <a:cubicBezTo>
                    <a:pt x="17079" y="18457"/>
                    <a:pt x="15290" y="19581"/>
                    <a:pt x="15339" y="19037"/>
                  </a:cubicBezTo>
                  <a:cubicBezTo>
                    <a:pt x="15375" y="18529"/>
                    <a:pt x="17418" y="17635"/>
                    <a:pt x="17865" y="16753"/>
                  </a:cubicBezTo>
                  <a:cubicBezTo>
                    <a:pt x="18312" y="15919"/>
                    <a:pt x="16088" y="17417"/>
                    <a:pt x="15858" y="17139"/>
                  </a:cubicBezTo>
                  <a:cubicBezTo>
                    <a:pt x="15629" y="16934"/>
                    <a:pt x="17986" y="15399"/>
                    <a:pt x="18445" y="14637"/>
                  </a:cubicBezTo>
                  <a:cubicBezTo>
                    <a:pt x="18928" y="13924"/>
                    <a:pt x="19013" y="12522"/>
                    <a:pt x="18675" y="12824"/>
                  </a:cubicBezTo>
                  <a:cubicBezTo>
                    <a:pt x="18348" y="13139"/>
                    <a:pt x="17804" y="13622"/>
                    <a:pt x="17804" y="13296"/>
                  </a:cubicBezTo>
                  <a:cubicBezTo>
                    <a:pt x="17817" y="12994"/>
                    <a:pt x="19231" y="11036"/>
                    <a:pt x="19219" y="10383"/>
                  </a:cubicBezTo>
                  <a:cubicBezTo>
                    <a:pt x="19219" y="9766"/>
                    <a:pt x="17708" y="11507"/>
                    <a:pt x="17599" y="11277"/>
                  </a:cubicBezTo>
                  <a:cubicBezTo>
                    <a:pt x="17502" y="11096"/>
                    <a:pt x="19327" y="9295"/>
                    <a:pt x="19497" y="8243"/>
                  </a:cubicBezTo>
                  <a:cubicBezTo>
                    <a:pt x="19690" y="7216"/>
                    <a:pt x="19545" y="6334"/>
                    <a:pt x="19448" y="6346"/>
                  </a:cubicBezTo>
                  <a:cubicBezTo>
                    <a:pt x="19364" y="6370"/>
                    <a:pt x="18542" y="7724"/>
                    <a:pt x="18348" y="7663"/>
                  </a:cubicBezTo>
                  <a:cubicBezTo>
                    <a:pt x="18179" y="7627"/>
                    <a:pt x="18614" y="1342"/>
                    <a:pt x="15641" y="0"/>
                  </a:cubicBezTo>
                  <a:cubicBezTo>
                    <a:pt x="13175" y="1596"/>
                    <a:pt x="10903" y="5705"/>
                    <a:pt x="10891" y="5705"/>
                  </a:cubicBezTo>
                  <a:cubicBezTo>
                    <a:pt x="10722" y="5657"/>
                    <a:pt x="10504" y="4424"/>
                    <a:pt x="10419" y="4388"/>
                  </a:cubicBezTo>
                  <a:cubicBezTo>
                    <a:pt x="10335" y="4339"/>
                    <a:pt x="9900" y="4871"/>
                    <a:pt x="9622" y="5572"/>
                  </a:cubicBezTo>
                  <a:cubicBezTo>
                    <a:pt x="9368" y="6261"/>
                    <a:pt x="9888" y="8243"/>
                    <a:pt x="9670" y="8316"/>
                  </a:cubicBezTo>
                  <a:cubicBezTo>
                    <a:pt x="9477" y="8364"/>
                    <a:pt x="9174" y="6588"/>
                    <a:pt x="8848" y="6950"/>
                  </a:cubicBezTo>
                  <a:cubicBezTo>
                    <a:pt x="8546" y="7289"/>
                    <a:pt x="8510" y="9065"/>
                    <a:pt x="8292" y="9210"/>
                  </a:cubicBezTo>
                  <a:cubicBezTo>
                    <a:pt x="8062" y="9368"/>
                    <a:pt x="8002" y="8799"/>
                    <a:pt x="7929" y="8473"/>
                  </a:cubicBezTo>
                  <a:cubicBezTo>
                    <a:pt x="7845" y="8135"/>
                    <a:pt x="7095" y="8799"/>
                    <a:pt x="6975" y="9380"/>
                  </a:cubicBezTo>
                  <a:cubicBezTo>
                    <a:pt x="6878" y="9936"/>
                    <a:pt x="7253" y="12111"/>
                    <a:pt x="6914" y="12027"/>
                  </a:cubicBezTo>
                  <a:cubicBezTo>
                    <a:pt x="6624" y="11906"/>
                    <a:pt x="6286" y="9911"/>
                    <a:pt x="5971" y="10480"/>
                  </a:cubicBezTo>
                  <a:cubicBezTo>
                    <a:pt x="5706" y="11011"/>
                    <a:pt x="6165" y="12740"/>
                    <a:pt x="5754" y="12897"/>
                  </a:cubicBezTo>
                  <a:cubicBezTo>
                    <a:pt x="5367" y="13018"/>
                    <a:pt x="5270" y="11446"/>
                    <a:pt x="5258" y="11459"/>
                  </a:cubicBezTo>
                  <a:cubicBezTo>
                    <a:pt x="5246" y="11471"/>
                    <a:pt x="4714" y="12232"/>
                    <a:pt x="4448" y="12740"/>
                  </a:cubicBezTo>
                  <a:cubicBezTo>
                    <a:pt x="4170" y="13259"/>
                    <a:pt x="5029" y="14903"/>
                    <a:pt x="4690" y="15205"/>
                  </a:cubicBezTo>
                  <a:cubicBezTo>
                    <a:pt x="4376" y="15471"/>
                    <a:pt x="4025" y="13465"/>
                    <a:pt x="4001" y="13477"/>
                  </a:cubicBezTo>
                  <a:cubicBezTo>
                    <a:pt x="3977" y="13489"/>
                    <a:pt x="3675" y="13719"/>
                    <a:pt x="3300" y="14396"/>
                  </a:cubicBezTo>
                  <a:cubicBezTo>
                    <a:pt x="2926" y="15073"/>
                    <a:pt x="3494" y="15919"/>
                    <a:pt x="3143" y="16559"/>
                  </a:cubicBezTo>
                  <a:cubicBezTo>
                    <a:pt x="2805" y="17212"/>
                    <a:pt x="2128" y="16185"/>
                    <a:pt x="2128" y="16185"/>
                  </a:cubicBezTo>
                  <a:cubicBezTo>
                    <a:pt x="85" y="19097"/>
                    <a:pt x="1" y="21684"/>
                    <a:pt x="327" y="233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1" name="Google Shape;2831;p65"/>
            <p:cNvSpPr/>
            <p:nvPr/>
          </p:nvSpPr>
          <p:spPr>
            <a:xfrm>
              <a:off x="5215767" y="3087453"/>
              <a:ext cx="262754" cy="599734"/>
            </a:xfrm>
            <a:custGeom>
              <a:avLst/>
              <a:gdLst/>
              <a:ahLst/>
              <a:cxnLst/>
              <a:rect l="l" t="t" r="r" b="b"/>
              <a:pathLst>
                <a:path w="6032" h="13768" extrusionOk="0">
                  <a:moveTo>
                    <a:pt x="5959" y="170"/>
                  </a:moveTo>
                  <a:cubicBezTo>
                    <a:pt x="4787" y="1511"/>
                    <a:pt x="3844" y="3119"/>
                    <a:pt x="3034" y="4702"/>
                  </a:cubicBezTo>
                  <a:cubicBezTo>
                    <a:pt x="1584" y="7543"/>
                    <a:pt x="605" y="10613"/>
                    <a:pt x="157" y="13767"/>
                  </a:cubicBezTo>
                  <a:lnTo>
                    <a:pt x="0" y="13719"/>
                  </a:lnTo>
                  <a:cubicBezTo>
                    <a:pt x="459" y="10613"/>
                    <a:pt x="1402" y="7603"/>
                    <a:pt x="2816" y="4799"/>
                  </a:cubicBezTo>
                  <a:cubicBezTo>
                    <a:pt x="3638" y="3155"/>
                    <a:pt x="4605" y="1475"/>
                    <a:pt x="5838" y="85"/>
                  </a:cubicBezTo>
                  <a:cubicBezTo>
                    <a:pt x="5899" y="0"/>
                    <a:pt x="6032" y="97"/>
                    <a:pt x="5959" y="17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2" name="Google Shape;2832;p65"/>
            <p:cNvSpPr/>
            <p:nvPr/>
          </p:nvSpPr>
          <p:spPr>
            <a:xfrm>
              <a:off x="5100987" y="3576587"/>
              <a:ext cx="116915" cy="108987"/>
            </a:xfrm>
            <a:custGeom>
              <a:avLst/>
              <a:gdLst/>
              <a:ahLst/>
              <a:cxnLst/>
              <a:rect l="l" t="t" r="r" b="b"/>
              <a:pathLst>
                <a:path w="2684" h="2502" extrusionOk="0">
                  <a:moveTo>
                    <a:pt x="2684" y="2502"/>
                  </a:moveTo>
                  <a:cubicBezTo>
                    <a:pt x="2684" y="2502"/>
                    <a:pt x="2406" y="1003"/>
                    <a:pt x="0" y="0"/>
                  </a:cubicBezTo>
                  <a:cubicBezTo>
                    <a:pt x="0" y="0"/>
                    <a:pt x="677" y="1861"/>
                    <a:pt x="2684" y="25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3" name="Google Shape;2833;p65"/>
            <p:cNvSpPr/>
            <p:nvPr/>
          </p:nvSpPr>
          <p:spPr>
            <a:xfrm>
              <a:off x="5088354" y="3513904"/>
              <a:ext cx="137432" cy="121663"/>
            </a:xfrm>
            <a:custGeom>
              <a:avLst/>
              <a:gdLst/>
              <a:ahLst/>
              <a:cxnLst/>
              <a:rect l="l" t="t" r="r" b="b"/>
              <a:pathLst>
                <a:path w="3155" h="2793" extrusionOk="0">
                  <a:moveTo>
                    <a:pt x="3155" y="2793"/>
                  </a:moveTo>
                  <a:cubicBezTo>
                    <a:pt x="3155" y="2793"/>
                    <a:pt x="2792" y="1137"/>
                    <a:pt x="0" y="1"/>
                  </a:cubicBezTo>
                  <a:cubicBezTo>
                    <a:pt x="629" y="1318"/>
                    <a:pt x="1765" y="2333"/>
                    <a:pt x="3155" y="279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4" name="Google Shape;2834;p65"/>
            <p:cNvSpPr/>
            <p:nvPr/>
          </p:nvSpPr>
          <p:spPr>
            <a:xfrm>
              <a:off x="5115187" y="3456013"/>
              <a:ext cx="118527" cy="140089"/>
            </a:xfrm>
            <a:custGeom>
              <a:avLst/>
              <a:gdLst/>
              <a:ahLst/>
              <a:cxnLst/>
              <a:rect l="l" t="t" r="r" b="b"/>
              <a:pathLst>
                <a:path w="2721" h="3216" extrusionOk="0">
                  <a:moveTo>
                    <a:pt x="2720" y="3215"/>
                  </a:moveTo>
                  <a:cubicBezTo>
                    <a:pt x="2720" y="3215"/>
                    <a:pt x="2611" y="1535"/>
                    <a:pt x="1" y="0"/>
                  </a:cubicBezTo>
                  <a:cubicBezTo>
                    <a:pt x="424" y="1402"/>
                    <a:pt x="1403" y="2563"/>
                    <a:pt x="2720" y="321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5" name="Google Shape;2835;p65"/>
            <p:cNvSpPr/>
            <p:nvPr/>
          </p:nvSpPr>
          <p:spPr>
            <a:xfrm>
              <a:off x="5146245" y="3401258"/>
              <a:ext cx="105894" cy="151676"/>
            </a:xfrm>
            <a:custGeom>
              <a:avLst/>
              <a:gdLst/>
              <a:ahLst/>
              <a:cxnLst/>
              <a:rect l="l" t="t" r="r" b="b"/>
              <a:pathLst>
                <a:path w="2431" h="3482" extrusionOk="0">
                  <a:moveTo>
                    <a:pt x="2358" y="3481"/>
                  </a:moveTo>
                  <a:cubicBezTo>
                    <a:pt x="2358" y="3481"/>
                    <a:pt x="2430" y="1789"/>
                    <a:pt x="1" y="0"/>
                  </a:cubicBezTo>
                  <a:cubicBezTo>
                    <a:pt x="279" y="1438"/>
                    <a:pt x="1125" y="2695"/>
                    <a:pt x="2358" y="348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6" name="Google Shape;2836;p65"/>
            <p:cNvSpPr/>
            <p:nvPr/>
          </p:nvSpPr>
          <p:spPr>
            <a:xfrm>
              <a:off x="5139407" y="3315402"/>
              <a:ext cx="126934" cy="178552"/>
            </a:xfrm>
            <a:custGeom>
              <a:avLst/>
              <a:gdLst/>
              <a:ahLst/>
              <a:cxnLst/>
              <a:rect l="l" t="t" r="r" b="b"/>
              <a:pathLst>
                <a:path w="2914" h="4099" extrusionOk="0">
                  <a:moveTo>
                    <a:pt x="2877" y="4098"/>
                  </a:moveTo>
                  <a:cubicBezTo>
                    <a:pt x="2877" y="4098"/>
                    <a:pt x="2914" y="2140"/>
                    <a:pt x="1" y="1"/>
                  </a:cubicBezTo>
                  <a:cubicBezTo>
                    <a:pt x="375" y="1693"/>
                    <a:pt x="1415" y="3168"/>
                    <a:pt x="2877" y="409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7" name="Google Shape;2837;p65"/>
            <p:cNvSpPr/>
            <p:nvPr/>
          </p:nvSpPr>
          <p:spPr>
            <a:xfrm>
              <a:off x="5156264" y="3250149"/>
              <a:ext cx="131116" cy="184825"/>
            </a:xfrm>
            <a:custGeom>
              <a:avLst/>
              <a:gdLst/>
              <a:ahLst/>
              <a:cxnLst/>
              <a:rect l="l" t="t" r="r" b="b"/>
              <a:pathLst>
                <a:path w="3010" h="4243" extrusionOk="0">
                  <a:moveTo>
                    <a:pt x="2974" y="4243"/>
                  </a:moveTo>
                  <a:cubicBezTo>
                    <a:pt x="2974" y="4243"/>
                    <a:pt x="3010" y="2224"/>
                    <a:pt x="0" y="0"/>
                  </a:cubicBezTo>
                  <a:cubicBezTo>
                    <a:pt x="387" y="1753"/>
                    <a:pt x="1463" y="3276"/>
                    <a:pt x="2974" y="424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8" name="Google Shape;2838;p65"/>
            <p:cNvSpPr/>
            <p:nvPr/>
          </p:nvSpPr>
          <p:spPr>
            <a:xfrm>
              <a:off x="5201523" y="3182762"/>
              <a:ext cx="114301" cy="202728"/>
            </a:xfrm>
            <a:custGeom>
              <a:avLst/>
              <a:gdLst/>
              <a:ahLst/>
              <a:cxnLst/>
              <a:rect l="l" t="t" r="r" b="b"/>
              <a:pathLst>
                <a:path w="2624" h="4654" extrusionOk="0">
                  <a:moveTo>
                    <a:pt x="2261" y="4653"/>
                  </a:moveTo>
                  <a:cubicBezTo>
                    <a:pt x="2261" y="4653"/>
                    <a:pt x="2624" y="2659"/>
                    <a:pt x="1" y="0"/>
                  </a:cubicBezTo>
                  <a:cubicBezTo>
                    <a:pt x="98" y="1789"/>
                    <a:pt x="919" y="3469"/>
                    <a:pt x="2261" y="465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9" name="Google Shape;2839;p65"/>
            <p:cNvSpPr/>
            <p:nvPr/>
          </p:nvSpPr>
          <p:spPr>
            <a:xfrm>
              <a:off x="5257890" y="3129053"/>
              <a:ext cx="93741" cy="193276"/>
            </a:xfrm>
            <a:custGeom>
              <a:avLst/>
              <a:gdLst/>
              <a:ahLst/>
              <a:cxnLst/>
              <a:rect l="l" t="t" r="r" b="b"/>
              <a:pathLst>
                <a:path w="2152" h="4437" extrusionOk="0">
                  <a:moveTo>
                    <a:pt x="1596" y="4436"/>
                  </a:moveTo>
                  <a:cubicBezTo>
                    <a:pt x="1596" y="4436"/>
                    <a:pt x="2152" y="2696"/>
                    <a:pt x="121" y="0"/>
                  </a:cubicBezTo>
                  <a:cubicBezTo>
                    <a:pt x="0" y="1608"/>
                    <a:pt x="532" y="3203"/>
                    <a:pt x="1596" y="443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0" name="Google Shape;2840;p65"/>
            <p:cNvSpPr/>
            <p:nvPr/>
          </p:nvSpPr>
          <p:spPr>
            <a:xfrm>
              <a:off x="5295264" y="3082705"/>
              <a:ext cx="85334" cy="179075"/>
            </a:xfrm>
            <a:custGeom>
              <a:avLst/>
              <a:gdLst/>
              <a:ahLst/>
              <a:cxnLst/>
              <a:rect l="l" t="t" r="r" b="b"/>
              <a:pathLst>
                <a:path w="1959" h="4111" extrusionOk="0">
                  <a:moveTo>
                    <a:pt x="1523" y="4110"/>
                  </a:moveTo>
                  <a:cubicBezTo>
                    <a:pt x="1523" y="4110"/>
                    <a:pt x="1958" y="2539"/>
                    <a:pt x="37" y="1"/>
                  </a:cubicBezTo>
                  <a:cubicBezTo>
                    <a:pt x="0" y="1511"/>
                    <a:pt x="532" y="2974"/>
                    <a:pt x="1523" y="411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1" name="Google Shape;2841;p65"/>
            <p:cNvSpPr/>
            <p:nvPr/>
          </p:nvSpPr>
          <p:spPr>
            <a:xfrm>
              <a:off x="5327891" y="3045854"/>
              <a:ext cx="78495" cy="156424"/>
            </a:xfrm>
            <a:custGeom>
              <a:avLst/>
              <a:gdLst/>
              <a:ahLst/>
              <a:cxnLst/>
              <a:rect l="l" t="t" r="r" b="b"/>
              <a:pathLst>
                <a:path w="1802" h="3591" extrusionOk="0">
                  <a:moveTo>
                    <a:pt x="1499" y="3590"/>
                  </a:moveTo>
                  <a:cubicBezTo>
                    <a:pt x="1499" y="3590"/>
                    <a:pt x="1802" y="2273"/>
                    <a:pt x="73" y="0"/>
                  </a:cubicBezTo>
                  <a:cubicBezTo>
                    <a:pt x="73" y="13"/>
                    <a:pt x="1" y="1862"/>
                    <a:pt x="1499" y="3590"/>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2" name="Google Shape;2842;p65"/>
            <p:cNvSpPr/>
            <p:nvPr/>
          </p:nvSpPr>
          <p:spPr>
            <a:xfrm>
              <a:off x="5371581" y="3020066"/>
              <a:ext cx="63249" cy="151153"/>
            </a:xfrm>
            <a:custGeom>
              <a:avLst/>
              <a:gdLst/>
              <a:ahLst/>
              <a:cxnLst/>
              <a:rect l="l" t="t" r="r" b="b"/>
              <a:pathLst>
                <a:path w="1452" h="3470" extrusionOk="0">
                  <a:moveTo>
                    <a:pt x="1028" y="3469"/>
                  </a:moveTo>
                  <a:cubicBezTo>
                    <a:pt x="1028" y="3469"/>
                    <a:pt x="1451" y="2369"/>
                    <a:pt x="291" y="0"/>
                  </a:cubicBezTo>
                  <a:cubicBezTo>
                    <a:pt x="303" y="12"/>
                    <a:pt x="1" y="1620"/>
                    <a:pt x="1028" y="3469"/>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3" name="Google Shape;2843;p65"/>
            <p:cNvSpPr/>
            <p:nvPr/>
          </p:nvSpPr>
          <p:spPr>
            <a:xfrm>
              <a:off x="5417407" y="3010047"/>
              <a:ext cx="46914" cy="117438"/>
            </a:xfrm>
            <a:custGeom>
              <a:avLst/>
              <a:gdLst/>
              <a:ahLst/>
              <a:cxnLst/>
              <a:rect l="l" t="t" r="r" b="b"/>
              <a:pathLst>
                <a:path w="1077" h="2696" extrusionOk="0">
                  <a:moveTo>
                    <a:pt x="605" y="2696"/>
                  </a:moveTo>
                  <a:cubicBezTo>
                    <a:pt x="605" y="2696"/>
                    <a:pt x="1076" y="1789"/>
                    <a:pt x="218" y="1"/>
                  </a:cubicBezTo>
                  <a:cubicBezTo>
                    <a:pt x="0" y="919"/>
                    <a:pt x="145" y="1874"/>
                    <a:pt x="605" y="2696"/>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4" name="Google Shape;2844;p65"/>
            <p:cNvSpPr/>
            <p:nvPr/>
          </p:nvSpPr>
          <p:spPr>
            <a:xfrm>
              <a:off x="5464277" y="3011616"/>
              <a:ext cx="65296" cy="89559"/>
            </a:xfrm>
            <a:custGeom>
              <a:avLst/>
              <a:gdLst/>
              <a:ahLst/>
              <a:cxnLst/>
              <a:rect l="l" t="t" r="r" b="b"/>
              <a:pathLst>
                <a:path w="1499" h="2056" extrusionOk="0">
                  <a:moveTo>
                    <a:pt x="0" y="2056"/>
                  </a:moveTo>
                  <a:cubicBezTo>
                    <a:pt x="0" y="2056"/>
                    <a:pt x="1281" y="1826"/>
                    <a:pt x="1499" y="1"/>
                  </a:cubicBezTo>
                  <a:cubicBezTo>
                    <a:pt x="1499" y="1"/>
                    <a:pt x="49" y="605"/>
                    <a:pt x="0" y="205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5" name="Google Shape;2845;p65"/>
            <p:cNvSpPr/>
            <p:nvPr/>
          </p:nvSpPr>
          <p:spPr>
            <a:xfrm>
              <a:off x="5445851" y="3077434"/>
              <a:ext cx="114258" cy="50050"/>
            </a:xfrm>
            <a:custGeom>
              <a:avLst/>
              <a:gdLst/>
              <a:ahLst/>
              <a:cxnLst/>
              <a:rect l="l" t="t" r="r" b="b"/>
              <a:pathLst>
                <a:path w="2623" h="1149" extrusionOk="0">
                  <a:moveTo>
                    <a:pt x="2623" y="363"/>
                  </a:moveTo>
                  <a:cubicBezTo>
                    <a:pt x="2623" y="363"/>
                    <a:pt x="1680" y="1"/>
                    <a:pt x="0" y="1040"/>
                  </a:cubicBezTo>
                  <a:cubicBezTo>
                    <a:pt x="931" y="1149"/>
                    <a:pt x="1874" y="907"/>
                    <a:pt x="2623" y="36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6" name="Google Shape;2846;p65"/>
            <p:cNvSpPr/>
            <p:nvPr/>
          </p:nvSpPr>
          <p:spPr>
            <a:xfrm>
              <a:off x="5217335" y="3638180"/>
              <a:ext cx="159038" cy="76361"/>
            </a:xfrm>
            <a:custGeom>
              <a:avLst/>
              <a:gdLst/>
              <a:ahLst/>
              <a:cxnLst/>
              <a:rect l="l" t="t" r="r" b="b"/>
              <a:pathLst>
                <a:path w="3651" h="1753" extrusionOk="0">
                  <a:moveTo>
                    <a:pt x="0" y="979"/>
                  </a:moveTo>
                  <a:cubicBezTo>
                    <a:pt x="0" y="979"/>
                    <a:pt x="1173" y="0"/>
                    <a:pt x="3651" y="762"/>
                  </a:cubicBezTo>
                  <a:cubicBezTo>
                    <a:pt x="3651" y="762"/>
                    <a:pt x="1946" y="1753"/>
                    <a:pt x="0" y="979"/>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7" name="Google Shape;2847;p65"/>
            <p:cNvSpPr/>
            <p:nvPr/>
          </p:nvSpPr>
          <p:spPr>
            <a:xfrm>
              <a:off x="5234716" y="3542871"/>
              <a:ext cx="180643" cy="67954"/>
            </a:xfrm>
            <a:custGeom>
              <a:avLst/>
              <a:gdLst/>
              <a:ahLst/>
              <a:cxnLst/>
              <a:rect l="l" t="t" r="r" b="b"/>
              <a:pathLst>
                <a:path w="4147" h="1560" extrusionOk="0">
                  <a:moveTo>
                    <a:pt x="0" y="1233"/>
                  </a:moveTo>
                  <a:cubicBezTo>
                    <a:pt x="0" y="1233"/>
                    <a:pt x="1161" y="0"/>
                    <a:pt x="4146" y="484"/>
                  </a:cubicBezTo>
                  <a:cubicBezTo>
                    <a:pt x="2925" y="1294"/>
                    <a:pt x="1427" y="1560"/>
                    <a:pt x="0" y="1233"/>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8" name="Google Shape;2848;p65"/>
            <p:cNvSpPr/>
            <p:nvPr/>
          </p:nvSpPr>
          <p:spPr>
            <a:xfrm>
              <a:off x="5246303" y="3489685"/>
              <a:ext cx="175895" cy="66385"/>
            </a:xfrm>
            <a:custGeom>
              <a:avLst/>
              <a:gdLst/>
              <a:ahLst/>
              <a:cxnLst/>
              <a:rect l="l" t="t" r="r" b="b"/>
              <a:pathLst>
                <a:path w="4038" h="1524" extrusionOk="0">
                  <a:moveTo>
                    <a:pt x="0" y="1354"/>
                  </a:moveTo>
                  <a:cubicBezTo>
                    <a:pt x="0" y="1354"/>
                    <a:pt x="1016" y="1"/>
                    <a:pt x="4037" y="158"/>
                  </a:cubicBezTo>
                  <a:cubicBezTo>
                    <a:pt x="2913" y="1101"/>
                    <a:pt x="1451" y="1524"/>
                    <a:pt x="0" y="13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9" name="Google Shape;2849;p65"/>
            <p:cNvSpPr/>
            <p:nvPr/>
          </p:nvSpPr>
          <p:spPr>
            <a:xfrm>
              <a:off x="5262594" y="3424389"/>
              <a:ext cx="210133" cy="75882"/>
            </a:xfrm>
            <a:custGeom>
              <a:avLst/>
              <a:gdLst/>
              <a:ahLst/>
              <a:cxnLst/>
              <a:rect l="l" t="t" r="r" b="b"/>
              <a:pathLst>
                <a:path w="4824" h="1742" extrusionOk="0">
                  <a:moveTo>
                    <a:pt x="1" y="1524"/>
                  </a:moveTo>
                  <a:cubicBezTo>
                    <a:pt x="1" y="1524"/>
                    <a:pt x="1210" y="1"/>
                    <a:pt x="4824" y="194"/>
                  </a:cubicBezTo>
                  <a:cubicBezTo>
                    <a:pt x="3458" y="1258"/>
                    <a:pt x="1717" y="1741"/>
                    <a:pt x="1" y="152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0" name="Google Shape;2850;p65"/>
            <p:cNvSpPr/>
            <p:nvPr/>
          </p:nvSpPr>
          <p:spPr>
            <a:xfrm>
              <a:off x="5284200" y="3360704"/>
              <a:ext cx="217495" cy="79018"/>
            </a:xfrm>
            <a:custGeom>
              <a:avLst/>
              <a:gdLst/>
              <a:ahLst/>
              <a:cxnLst/>
              <a:rect l="l" t="t" r="r" b="b"/>
              <a:pathLst>
                <a:path w="4993" h="1814" extrusionOk="0">
                  <a:moveTo>
                    <a:pt x="0" y="1584"/>
                  </a:moveTo>
                  <a:cubicBezTo>
                    <a:pt x="0" y="1584"/>
                    <a:pt x="1257" y="0"/>
                    <a:pt x="4992" y="206"/>
                  </a:cubicBezTo>
                  <a:cubicBezTo>
                    <a:pt x="3578" y="1318"/>
                    <a:pt x="1777" y="1813"/>
                    <a:pt x="0" y="158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1" name="Google Shape;2851;p65"/>
            <p:cNvSpPr/>
            <p:nvPr/>
          </p:nvSpPr>
          <p:spPr>
            <a:xfrm>
              <a:off x="5302626" y="3288046"/>
              <a:ext cx="204863" cy="94264"/>
            </a:xfrm>
            <a:custGeom>
              <a:avLst/>
              <a:gdLst/>
              <a:ahLst/>
              <a:cxnLst/>
              <a:rect l="l" t="t" r="r" b="b"/>
              <a:pathLst>
                <a:path w="4703" h="2164" extrusionOk="0">
                  <a:moveTo>
                    <a:pt x="1" y="2164"/>
                  </a:moveTo>
                  <a:cubicBezTo>
                    <a:pt x="1" y="2164"/>
                    <a:pt x="992" y="399"/>
                    <a:pt x="4702" y="0"/>
                  </a:cubicBezTo>
                  <a:cubicBezTo>
                    <a:pt x="3482" y="1318"/>
                    <a:pt x="1789" y="2091"/>
                    <a:pt x="1" y="216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2" name="Google Shape;2852;p65"/>
            <p:cNvSpPr/>
            <p:nvPr/>
          </p:nvSpPr>
          <p:spPr>
            <a:xfrm>
              <a:off x="5330548" y="3228544"/>
              <a:ext cx="183257" cy="88514"/>
            </a:xfrm>
            <a:custGeom>
              <a:avLst/>
              <a:gdLst/>
              <a:ahLst/>
              <a:cxnLst/>
              <a:rect l="l" t="t" r="r" b="b"/>
              <a:pathLst>
                <a:path w="4207" h="2032" extrusionOk="0">
                  <a:moveTo>
                    <a:pt x="0" y="2031"/>
                  </a:moveTo>
                  <a:cubicBezTo>
                    <a:pt x="0" y="2031"/>
                    <a:pt x="870" y="424"/>
                    <a:pt x="4206" y="1"/>
                  </a:cubicBezTo>
                  <a:cubicBezTo>
                    <a:pt x="3131" y="1209"/>
                    <a:pt x="1620" y="1947"/>
                    <a:pt x="0" y="203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3" name="Google Shape;2853;p65"/>
            <p:cNvSpPr/>
            <p:nvPr/>
          </p:nvSpPr>
          <p:spPr>
            <a:xfrm>
              <a:off x="5364220" y="3157454"/>
              <a:ext cx="163786" cy="96921"/>
            </a:xfrm>
            <a:custGeom>
              <a:avLst/>
              <a:gdLst/>
              <a:ahLst/>
              <a:cxnLst/>
              <a:rect l="l" t="t" r="r" b="b"/>
              <a:pathLst>
                <a:path w="3760" h="2225" extrusionOk="0">
                  <a:moveTo>
                    <a:pt x="1" y="2225"/>
                  </a:moveTo>
                  <a:cubicBezTo>
                    <a:pt x="1" y="2225"/>
                    <a:pt x="665" y="738"/>
                    <a:pt x="3760" y="1"/>
                  </a:cubicBezTo>
                  <a:cubicBezTo>
                    <a:pt x="2841" y="1197"/>
                    <a:pt x="1487" y="1983"/>
                    <a:pt x="1" y="2225"/>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4" name="Google Shape;2854;p65"/>
            <p:cNvSpPr/>
            <p:nvPr/>
          </p:nvSpPr>
          <p:spPr>
            <a:xfrm>
              <a:off x="5417407" y="3118511"/>
              <a:ext cx="145882" cy="50573"/>
            </a:xfrm>
            <a:custGeom>
              <a:avLst/>
              <a:gdLst/>
              <a:ahLst/>
              <a:cxnLst/>
              <a:rect l="l" t="t" r="r" b="b"/>
              <a:pathLst>
                <a:path w="3349" h="1161" extrusionOk="0">
                  <a:moveTo>
                    <a:pt x="0" y="1161"/>
                  </a:moveTo>
                  <a:cubicBezTo>
                    <a:pt x="0" y="1161"/>
                    <a:pt x="726" y="230"/>
                    <a:pt x="3336" y="0"/>
                  </a:cubicBezTo>
                  <a:cubicBezTo>
                    <a:pt x="3348" y="0"/>
                    <a:pt x="2116" y="1088"/>
                    <a:pt x="0" y="116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5" name="Google Shape;2855;p65"/>
            <p:cNvSpPr/>
            <p:nvPr/>
          </p:nvSpPr>
          <p:spPr>
            <a:xfrm>
              <a:off x="5224174" y="3588696"/>
              <a:ext cx="183257" cy="68999"/>
            </a:xfrm>
            <a:custGeom>
              <a:avLst/>
              <a:gdLst/>
              <a:ahLst/>
              <a:cxnLst/>
              <a:rect l="l" t="t" r="r" b="b"/>
              <a:pathLst>
                <a:path w="4207" h="1584" extrusionOk="0">
                  <a:moveTo>
                    <a:pt x="1" y="1064"/>
                  </a:moveTo>
                  <a:cubicBezTo>
                    <a:pt x="1" y="1064"/>
                    <a:pt x="1318" y="0"/>
                    <a:pt x="4207" y="907"/>
                  </a:cubicBezTo>
                  <a:cubicBezTo>
                    <a:pt x="2877" y="1535"/>
                    <a:pt x="1366" y="1583"/>
                    <a:pt x="1" y="1064"/>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6" name="Google Shape;2856;p65"/>
            <p:cNvSpPr/>
            <p:nvPr/>
          </p:nvSpPr>
          <p:spPr>
            <a:xfrm>
              <a:off x="4730857" y="3331737"/>
              <a:ext cx="1088826" cy="912495"/>
            </a:xfrm>
            <a:custGeom>
              <a:avLst/>
              <a:gdLst/>
              <a:ahLst/>
              <a:cxnLst/>
              <a:rect l="l" t="t" r="r" b="b"/>
              <a:pathLst>
                <a:path w="24996" h="20948" extrusionOk="0">
                  <a:moveTo>
                    <a:pt x="0" y="16318"/>
                  </a:moveTo>
                  <a:lnTo>
                    <a:pt x="11930" y="20923"/>
                  </a:lnTo>
                  <a:cubicBezTo>
                    <a:pt x="12256" y="20947"/>
                    <a:pt x="12595" y="20887"/>
                    <a:pt x="12897" y="20754"/>
                  </a:cubicBezTo>
                  <a:cubicBezTo>
                    <a:pt x="13973" y="20270"/>
                    <a:pt x="14408" y="19811"/>
                    <a:pt x="14408" y="19811"/>
                  </a:cubicBezTo>
                  <a:cubicBezTo>
                    <a:pt x="14396" y="19835"/>
                    <a:pt x="11894" y="19606"/>
                    <a:pt x="12377" y="19207"/>
                  </a:cubicBezTo>
                  <a:cubicBezTo>
                    <a:pt x="12824" y="18844"/>
                    <a:pt x="14734" y="19593"/>
                    <a:pt x="15532" y="19134"/>
                  </a:cubicBezTo>
                  <a:cubicBezTo>
                    <a:pt x="16197" y="18711"/>
                    <a:pt x="16825" y="18252"/>
                    <a:pt x="17405" y="17732"/>
                  </a:cubicBezTo>
                  <a:cubicBezTo>
                    <a:pt x="17405" y="17756"/>
                    <a:pt x="15338" y="18167"/>
                    <a:pt x="15568" y="17660"/>
                  </a:cubicBezTo>
                  <a:cubicBezTo>
                    <a:pt x="15786" y="17200"/>
                    <a:pt x="18010" y="17104"/>
                    <a:pt x="18747" y="16439"/>
                  </a:cubicBezTo>
                  <a:cubicBezTo>
                    <a:pt x="19460" y="15822"/>
                    <a:pt x="16849" y="16427"/>
                    <a:pt x="16728" y="16088"/>
                  </a:cubicBezTo>
                  <a:cubicBezTo>
                    <a:pt x="16608" y="15798"/>
                    <a:pt x="19351" y="15230"/>
                    <a:pt x="20052" y="14686"/>
                  </a:cubicBezTo>
                  <a:cubicBezTo>
                    <a:pt x="20765" y="14179"/>
                    <a:pt x="21346" y="12897"/>
                    <a:pt x="20923" y="13067"/>
                  </a:cubicBezTo>
                  <a:cubicBezTo>
                    <a:pt x="20499" y="13236"/>
                    <a:pt x="19823" y="13490"/>
                    <a:pt x="19943" y="13187"/>
                  </a:cubicBezTo>
                  <a:cubicBezTo>
                    <a:pt x="20064" y="12909"/>
                    <a:pt x="22083" y="11592"/>
                    <a:pt x="22300" y="10975"/>
                  </a:cubicBezTo>
                  <a:cubicBezTo>
                    <a:pt x="22542" y="10407"/>
                    <a:pt x="20487" y="11495"/>
                    <a:pt x="20475" y="11229"/>
                  </a:cubicBezTo>
                  <a:cubicBezTo>
                    <a:pt x="20463" y="11024"/>
                    <a:pt x="22808" y="10009"/>
                    <a:pt x="23352" y="9078"/>
                  </a:cubicBezTo>
                  <a:cubicBezTo>
                    <a:pt x="23896" y="8196"/>
                    <a:pt x="24077" y="7325"/>
                    <a:pt x="23980" y="7301"/>
                  </a:cubicBezTo>
                  <a:cubicBezTo>
                    <a:pt x="23896" y="7289"/>
                    <a:pt x="22639" y="8256"/>
                    <a:pt x="22470" y="8123"/>
                  </a:cubicBezTo>
                  <a:cubicBezTo>
                    <a:pt x="22337" y="8038"/>
                    <a:pt x="24996" y="2321"/>
                    <a:pt x="22711" y="1"/>
                  </a:cubicBezTo>
                  <a:cubicBezTo>
                    <a:pt x="19835" y="605"/>
                    <a:pt x="16233" y="3627"/>
                    <a:pt x="16233" y="3627"/>
                  </a:cubicBezTo>
                  <a:cubicBezTo>
                    <a:pt x="16076" y="3506"/>
                    <a:pt x="16330" y="2285"/>
                    <a:pt x="16257" y="2213"/>
                  </a:cubicBezTo>
                  <a:cubicBezTo>
                    <a:pt x="16197" y="2152"/>
                    <a:pt x="15604" y="2491"/>
                    <a:pt x="15085" y="3034"/>
                  </a:cubicBezTo>
                  <a:cubicBezTo>
                    <a:pt x="14601" y="3590"/>
                    <a:pt x="14371" y="5621"/>
                    <a:pt x="14142" y="5609"/>
                  </a:cubicBezTo>
                  <a:cubicBezTo>
                    <a:pt x="13948" y="5585"/>
                    <a:pt x="14311" y="3820"/>
                    <a:pt x="13876" y="4038"/>
                  </a:cubicBezTo>
                  <a:cubicBezTo>
                    <a:pt x="13477" y="4243"/>
                    <a:pt x="12800" y="5887"/>
                    <a:pt x="12534" y="5947"/>
                  </a:cubicBezTo>
                  <a:cubicBezTo>
                    <a:pt x="12280" y="6008"/>
                    <a:pt x="12413" y="5452"/>
                    <a:pt x="12462" y="5125"/>
                  </a:cubicBezTo>
                  <a:cubicBezTo>
                    <a:pt x="12510" y="4787"/>
                    <a:pt x="11567" y="5138"/>
                    <a:pt x="11253" y="5621"/>
                  </a:cubicBezTo>
                  <a:cubicBezTo>
                    <a:pt x="10975" y="6104"/>
                    <a:pt x="10528" y="8268"/>
                    <a:pt x="10238" y="8063"/>
                  </a:cubicBezTo>
                  <a:cubicBezTo>
                    <a:pt x="10008" y="7857"/>
                    <a:pt x="10419" y="5863"/>
                    <a:pt x="9923" y="6286"/>
                  </a:cubicBezTo>
                  <a:cubicBezTo>
                    <a:pt x="9476" y="6685"/>
                    <a:pt x="9283" y="8474"/>
                    <a:pt x="8848" y="8461"/>
                  </a:cubicBezTo>
                  <a:cubicBezTo>
                    <a:pt x="8449" y="8437"/>
                    <a:pt x="8920" y="6951"/>
                    <a:pt x="8908" y="6951"/>
                  </a:cubicBezTo>
                  <a:cubicBezTo>
                    <a:pt x="8884" y="6951"/>
                    <a:pt x="8123" y="7470"/>
                    <a:pt x="7687" y="7857"/>
                  </a:cubicBezTo>
                  <a:cubicBezTo>
                    <a:pt x="7240" y="8244"/>
                    <a:pt x="7458" y="10081"/>
                    <a:pt x="7023" y="10238"/>
                  </a:cubicBezTo>
                  <a:cubicBezTo>
                    <a:pt x="6636" y="10383"/>
                    <a:pt x="7035" y="8377"/>
                    <a:pt x="7011" y="8377"/>
                  </a:cubicBezTo>
                  <a:cubicBezTo>
                    <a:pt x="6986" y="8377"/>
                    <a:pt x="6612" y="8498"/>
                    <a:pt x="6019" y="8993"/>
                  </a:cubicBezTo>
                  <a:cubicBezTo>
                    <a:pt x="5427" y="9489"/>
                    <a:pt x="5657" y="10480"/>
                    <a:pt x="5089" y="10951"/>
                  </a:cubicBezTo>
                  <a:cubicBezTo>
                    <a:pt x="4533" y="11435"/>
                    <a:pt x="4279" y="10238"/>
                    <a:pt x="4279" y="10238"/>
                  </a:cubicBezTo>
                  <a:cubicBezTo>
                    <a:pt x="1318" y="12233"/>
                    <a:pt x="302" y="14614"/>
                    <a:pt x="0" y="16318"/>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7" name="Google Shape;2857;p65"/>
            <p:cNvSpPr/>
            <p:nvPr/>
          </p:nvSpPr>
          <p:spPr>
            <a:xfrm>
              <a:off x="3708895" y="3181150"/>
              <a:ext cx="262754" cy="599734"/>
            </a:xfrm>
            <a:custGeom>
              <a:avLst/>
              <a:gdLst/>
              <a:ahLst/>
              <a:cxnLst/>
              <a:rect l="l" t="t" r="r" b="b"/>
              <a:pathLst>
                <a:path w="6032" h="13768" extrusionOk="0">
                  <a:moveTo>
                    <a:pt x="61" y="170"/>
                  </a:moveTo>
                  <a:cubicBezTo>
                    <a:pt x="1246" y="1512"/>
                    <a:pt x="2176" y="3119"/>
                    <a:pt x="2986" y="4703"/>
                  </a:cubicBezTo>
                  <a:cubicBezTo>
                    <a:pt x="4449" y="7543"/>
                    <a:pt x="5428" y="10601"/>
                    <a:pt x="5875" y="13768"/>
                  </a:cubicBezTo>
                  <a:lnTo>
                    <a:pt x="6032" y="13707"/>
                  </a:lnTo>
                  <a:cubicBezTo>
                    <a:pt x="5573" y="10601"/>
                    <a:pt x="4618" y="7603"/>
                    <a:pt x="3216" y="4799"/>
                  </a:cubicBezTo>
                  <a:cubicBezTo>
                    <a:pt x="2394" y="3143"/>
                    <a:pt x="1427" y="1475"/>
                    <a:pt x="194" y="73"/>
                  </a:cubicBezTo>
                  <a:cubicBezTo>
                    <a:pt x="134" y="1"/>
                    <a:pt x="1" y="85"/>
                    <a:pt x="61" y="17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8" name="Google Shape;2858;p65"/>
            <p:cNvSpPr/>
            <p:nvPr/>
          </p:nvSpPr>
          <p:spPr>
            <a:xfrm>
              <a:off x="3969515" y="3670284"/>
              <a:ext cx="116915" cy="108508"/>
            </a:xfrm>
            <a:custGeom>
              <a:avLst/>
              <a:gdLst/>
              <a:ahLst/>
              <a:cxnLst/>
              <a:rect l="l" t="t" r="r" b="b"/>
              <a:pathLst>
                <a:path w="2684" h="2491" extrusionOk="0">
                  <a:moveTo>
                    <a:pt x="1" y="2490"/>
                  </a:moveTo>
                  <a:cubicBezTo>
                    <a:pt x="1" y="2490"/>
                    <a:pt x="279" y="992"/>
                    <a:pt x="2684" y="0"/>
                  </a:cubicBezTo>
                  <a:cubicBezTo>
                    <a:pt x="2684" y="0"/>
                    <a:pt x="1995" y="1850"/>
                    <a:pt x="1" y="249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9" name="Google Shape;2859;p65"/>
            <p:cNvSpPr/>
            <p:nvPr/>
          </p:nvSpPr>
          <p:spPr>
            <a:xfrm>
              <a:off x="3961631" y="3607122"/>
              <a:ext cx="136909" cy="121663"/>
            </a:xfrm>
            <a:custGeom>
              <a:avLst/>
              <a:gdLst/>
              <a:ahLst/>
              <a:cxnLst/>
              <a:rect l="l" t="t" r="r" b="b"/>
              <a:pathLst>
                <a:path w="3143" h="2793" extrusionOk="0">
                  <a:moveTo>
                    <a:pt x="0" y="2792"/>
                  </a:moveTo>
                  <a:cubicBezTo>
                    <a:pt x="0" y="2792"/>
                    <a:pt x="351" y="1148"/>
                    <a:pt x="3143" y="0"/>
                  </a:cubicBezTo>
                  <a:cubicBezTo>
                    <a:pt x="2526" y="1318"/>
                    <a:pt x="1390" y="2333"/>
                    <a:pt x="0" y="279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0" name="Google Shape;2860;p65"/>
            <p:cNvSpPr/>
            <p:nvPr/>
          </p:nvSpPr>
          <p:spPr>
            <a:xfrm>
              <a:off x="3953746" y="3549188"/>
              <a:ext cx="117960" cy="140612"/>
            </a:xfrm>
            <a:custGeom>
              <a:avLst/>
              <a:gdLst/>
              <a:ahLst/>
              <a:cxnLst/>
              <a:rect l="l" t="t" r="r" b="b"/>
              <a:pathLst>
                <a:path w="2708" h="3228" extrusionOk="0">
                  <a:moveTo>
                    <a:pt x="0" y="3228"/>
                  </a:moveTo>
                  <a:cubicBezTo>
                    <a:pt x="0" y="3228"/>
                    <a:pt x="109" y="1536"/>
                    <a:pt x="2707" y="0"/>
                  </a:cubicBezTo>
                  <a:cubicBezTo>
                    <a:pt x="2284" y="1403"/>
                    <a:pt x="1305" y="2563"/>
                    <a:pt x="0" y="3228"/>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1" name="Google Shape;2861;p65"/>
            <p:cNvSpPr/>
            <p:nvPr/>
          </p:nvSpPr>
          <p:spPr>
            <a:xfrm>
              <a:off x="3935320" y="3494433"/>
              <a:ext cx="105851" cy="151676"/>
            </a:xfrm>
            <a:custGeom>
              <a:avLst/>
              <a:gdLst/>
              <a:ahLst/>
              <a:cxnLst/>
              <a:rect l="l" t="t" r="r" b="b"/>
              <a:pathLst>
                <a:path w="2430" h="3482" extrusionOk="0">
                  <a:moveTo>
                    <a:pt x="60" y="3481"/>
                  </a:moveTo>
                  <a:cubicBezTo>
                    <a:pt x="60" y="3481"/>
                    <a:pt x="0" y="1801"/>
                    <a:pt x="2429" y="0"/>
                  </a:cubicBezTo>
                  <a:cubicBezTo>
                    <a:pt x="2151" y="1439"/>
                    <a:pt x="1293" y="2696"/>
                    <a:pt x="60" y="348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2" name="Google Shape;2862;p65"/>
            <p:cNvSpPr/>
            <p:nvPr/>
          </p:nvSpPr>
          <p:spPr>
            <a:xfrm>
              <a:off x="3921076" y="3409143"/>
              <a:ext cx="126934" cy="177986"/>
            </a:xfrm>
            <a:custGeom>
              <a:avLst/>
              <a:gdLst/>
              <a:ahLst/>
              <a:cxnLst/>
              <a:rect l="l" t="t" r="r" b="b"/>
              <a:pathLst>
                <a:path w="2914" h="4086" extrusionOk="0">
                  <a:moveTo>
                    <a:pt x="37" y="4086"/>
                  </a:moveTo>
                  <a:cubicBezTo>
                    <a:pt x="37" y="4086"/>
                    <a:pt x="1" y="2140"/>
                    <a:pt x="2914" y="0"/>
                  </a:cubicBezTo>
                  <a:cubicBezTo>
                    <a:pt x="2527" y="1693"/>
                    <a:pt x="1499" y="3167"/>
                    <a:pt x="37" y="408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3" name="Google Shape;2863;p65"/>
            <p:cNvSpPr/>
            <p:nvPr/>
          </p:nvSpPr>
          <p:spPr>
            <a:xfrm>
              <a:off x="3900037" y="3343324"/>
              <a:ext cx="131116" cy="184869"/>
            </a:xfrm>
            <a:custGeom>
              <a:avLst/>
              <a:gdLst/>
              <a:ahLst/>
              <a:cxnLst/>
              <a:rect l="l" t="t" r="r" b="b"/>
              <a:pathLst>
                <a:path w="3010" h="4244" extrusionOk="0">
                  <a:moveTo>
                    <a:pt x="36" y="4243"/>
                  </a:moveTo>
                  <a:cubicBezTo>
                    <a:pt x="36" y="4243"/>
                    <a:pt x="0" y="2225"/>
                    <a:pt x="3010" y="1"/>
                  </a:cubicBezTo>
                  <a:cubicBezTo>
                    <a:pt x="2623" y="1753"/>
                    <a:pt x="1547" y="3288"/>
                    <a:pt x="36" y="424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4" name="Google Shape;2864;p65"/>
            <p:cNvSpPr/>
            <p:nvPr/>
          </p:nvSpPr>
          <p:spPr>
            <a:xfrm>
              <a:off x="3871592" y="3275937"/>
              <a:ext cx="114301" cy="203251"/>
            </a:xfrm>
            <a:custGeom>
              <a:avLst/>
              <a:gdLst/>
              <a:ahLst/>
              <a:cxnLst/>
              <a:rect l="l" t="t" r="r" b="b"/>
              <a:pathLst>
                <a:path w="2624" h="4666" extrusionOk="0">
                  <a:moveTo>
                    <a:pt x="363" y="4666"/>
                  </a:moveTo>
                  <a:cubicBezTo>
                    <a:pt x="363" y="4666"/>
                    <a:pt x="1" y="2672"/>
                    <a:pt x="2623" y="0"/>
                  </a:cubicBezTo>
                  <a:cubicBezTo>
                    <a:pt x="2527" y="1789"/>
                    <a:pt x="1705" y="3469"/>
                    <a:pt x="363" y="466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5" name="Google Shape;2865;p65"/>
            <p:cNvSpPr/>
            <p:nvPr/>
          </p:nvSpPr>
          <p:spPr>
            <a:xfrm>
              <a:off x="3835786" y="3222227"/>
              <a:ext cx="93785" cy="193276"/>
            </a:xfrm>
            <a:custGeom>
              <a:avLst/>
              <a:gdLst/>
              <a:ahLst/>
              <a:cxnLst/>
              <a:rect l="l" t="t" r="r" b="b"/>
              <a:pathLst>
                <a:path w="2153" h="4437" extrusionOk="0">
                  <a:moveTo>
                    <a:pt x="557" y="4436"/>
                  </a:moveTo>
                  <a:cubicBezTo>
                    <a:pt x="557" y="4436"/>
                    <a:pt x="1" y="2696"/>
                    <a:pt x="2031" y="1"/>
                  </a:cubicBezTo>
                  <a:cubicBezTo>
                    <a:pt x="2152" y="1620"/>
                    <a:pt x="1620" y="3216"/>
                    <a:pt x="557" y="4436"/>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6" name="Google Shape;2866;p65"/>
            <p:cNvSpPr/>
            <p:nvPr/>
          </p:nvSpPr>
          <p:spPr>
            <a:xfrm>
              <a:off x="3806818" y="3176402"/>
              <a:ext cx="85857" cy="179075"/>
            </a:xfrm>
            <a:custGeom>
              <a:avLst/>
              <a:gdLst/>
              <a:ahLst/>
              <a:cxnLst/>
              <a:rect l="l" t="t" r="r" b="b"/>
              <a:pathLst>
                <a:path w="1971" h="4111" extrusionOk="0">
                  <a:moveTo>
                    <a:pt x="436" y="4111"/>
                  </a:moveTo>
                  <a:cubicBezTo>
                    <a:pt x="436" y="4111"/>
                    <a:pt x="1" y="2539"/>
                    <a:pt x="1923" y="1"/>
                  </a:cubicBezTo>
                  <a:cubicBezTo>
                    <a:pt x="1971" y="1512"/>
                    <a:pt x="1439" y="2974"/>
                    <a:pt x="436" y="4111"/>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7" name="Google Shape;2867;p65"/>
            <p:cNvSpPr/>
            <p:nvPr/>
          </p:nvSpPr>
          <p:spPr>
            <a:xfrm>
              <a:off x="3781031" y="3139551"/>
              <a:ext cx="78495" cy="156424"/>
            </a:xfrm>
            <a:custGeom>
              <a:avLst/>
              <a:gdLst/>
              <a:ahLst/>
              <a:cxnLst/>
              <a:rect l="l" t="t" r="r" b="b"/>
              <a:pathLst>
                <a:path w="1802" h="3591" extrusionOk="0">
                  <a:moveTo>
                    <a:pt x="303" y="3591"/>
                  </a:moveTo>
                  <a:cubicBezTo>
                    <a:pt x="303" y="3591"/>
                    <a:pt x="1" y="2261"/>
                    <a:pt x="1729" y="1"/>
                  </a:cubicBezTo>
                  <a:cubicBezTo>
                    <a:pt x="1729" y="1"/>
                    <a:pt x="1802" y="1850"/>
                    <a:pt x="303" y="3591"/>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8" name="Google Shape;2868;p65"/>
            <p:cNvSpPr/>
            <p:nvPr/>
          </p:nvSpPr>
          <p:spPr>
            <a:xfrm>
              <a:off x="3752586" y="3113763"/>
              <a:ext cx="63249" cy="151153"/>
            </a:xfrm>
            <a:custGeom>
              <a:avLst/>
              <a:gdLst/>
              <a:ahLst/>
              <a:cxnLst/>
              <a:rect l="l" t="t" r="r" b="b"/>
              <a:pathLst>
                <a:path w="1452" h="3470" extrusionOk="0">
                  <a:moveTo>
                    <a:pt x="424" y="3470"/>
                  </a:moveTo>
                  <a:cubicBezTo>
                    <a:pt x="424" y="3470"/>
                    <a:pt x="1" y="2370"/>
                    <a:pt x="1149" y="1"/>
                  </a:cubicBezTo>
                  <a:cubicBezTo>
                    <a:pt x="1149" y="1"/>
                    <a:pt x="1451" y="1620"/>
                    <a:pt x="424" y="3470"/>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9" name="Google Shape;2869;p65"/>
            <p:cNvSpPr/>
            <p:nvPr/>
          </p:nvSpPr>
          <p:spPr>
            <a:xfrm>
              <a:off x="3723139" y="3103745"/>
              <a:ext cx="46348" cy="116959"/>
            </a:xfrm>
            <a:custGeom>
              <a:avLst/>
              <a:gdLst/>
              <a:ahLst/>
              <a:cxnLst/>
              <a:rect l="l" t="t" r="r" b="b"/>
              <a:pathLst>
                <a:path w="1064" h="2685" extrusionOk="0">
                  <a:moveTo>
                    <a:pt x="459" y="2684"/>
                  </a:moveTo>
                  <a:cubicBezTo>
                    <a:pt x="459" y="2684"/>
                    <a:pt x="0" y="1778"/>
                    <a:pt x="858" y="1"/>
                  </a:cubicBezTo>
                  <a:cubicBezTo>
                    <a:pt x="1064" y="908"/>
                    <a:pt x="931" y="1874"/>
                    <a:pt x="459" y="2684"/>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0" name="Google Shape;2870;p65"/>
            <p:cNvSpPr/>
            <p:nvPr/>
          </p:nvSpPr>
          <p:spPr>
            <a:xfrm>
              <a:off x="3657843" y="3105356"/>
              <a:ext cx="65340" cy="88993"/>
            </a:xfrm>
            <a:custGeom>
              <a:avLst/>
              <a:gdLst/>
              <a:ahLst/>
              <a:cxnLst/>
              <a:rect l="l" t="t" r="r" b="b"/>
              <a:pathLst>
                <a:path w="1500" h="2043" extrusionOk="0">
                  <a:moveTo>
                    <a:pt x="1499" y="2043"/>
                  </a:moveTo>
                  <a:cubicBezTo>
                    <a:pt x="1499" y="2043"/>
                    <a:pt x="218" y="1813"/>
                    <a:pt x="0" y="0"/>
                  </a:cubicBezTo>
                  <a:cubicBezTo>
                    <a:pt x="0" y="0"/>
                    <a:pt x="1451" y="593"/>
                    <a:pt x="1499" y="2043"/>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1" name="Google Shape;2871;p65"/>
            <p:cNvSpPr/>
            <p:nvPr/>
          </p:nvSpPr>
          <p:spPr>
            <a:xfrm>
              <a:off x="3626785" y="3170652"/>
              <a:ext cx="114824" cy="50573"/>
            </a:xfrm>
            <a:custGeom>
              <a:avLst/>
              <a:gdLst/>
              <a:ahLst/>
              <a:cxnLst/>
              <a:rect l="l" t="t" r="r" b="b"/>
              <a:pathLst>
                <a:path w="2636" h="1161" extrusionOk="0">
                  <a:moveTo>
                    <a:pt x="0" y="363"/>
                  </a:moveTo>
                  <a:cubicBezTo>
                    <a:pt x="0" y="363"/>
                    <a:pt x="955" y="0"/>
                    <a:pt x="2635" y="1039"/>
                  </a:cubicBezTo>
                  <a:cubicBezTo>
                    <a:pt x="1704" y="1160"/>
                    <a:pt x="762" y="919"/>
                    <a:pt x="0" y="363"/>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2" name="Google Shape;2872;p65"/>
            <p:cNvSpPr/>
            <p:nvPr/>
          </p:nvSpPr>
          <p:spPr>
            <a:xfrm>
              <a:off x="3810521" y="3731355"/>
              <a:ext cx="159560" cy="76927"/>
            </a:xfrm>
            <a:custGeom>
              <a:avLst/>
              <a:gdLst/>
              <a:ahLst/>
              <a:cxnLst/>
              <a:rect l="l" t="t" r="r" b="b"/>
              <a:pathLst>
                <a:path w="3663" h="1766" extrusionOk="0">
                  <a:moveTo>
                    <a:pt x="3663" y="980"/>
                  </a:moveTo>
                  <a:cubicBezTo>
                    <a:pt x="3663" y="980"/>
                    <a:pt x="2490" y="1"/>
                    <a:pt x="0" y="762"/>
                  </a:cubicBezTo>
                  <a:cubicBezTo>
                    <a:pt x="0" y="762"/>
                    <a:pt x="1717" y="1765"/>
                    <a:pt x="3663" y="980"/>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3" name="Google Shape;2873;p65"/>
            <p:cNvSpPr/>
            <p:nvPr/>
          </p:nvSpPr>
          <p:spPr>
            <a:xfrm>
              <a:off x="3772101" y="3636569"/>
              <a:ext cx="180077" cy="67474"/>
            </a:xfrm>
            <a:custGeom>
              <a:avLst/>
              <a:gdLst/>
              <a:ahLst/>
              <a:cxnLst/>
              <a:rect l="l" t="t" r="r" b="b"/>
              <a:pathLst>
                <a:path w="4134" h="1549" extrusionOk="0">
                  <a:moveTo>
                    <a:pt x="4134" y="1222"/>
                  </a:moveTo>
                  <a:cubicBezTo>
                    <a:pt x="4134" y="1222"/>
                    <a:pt x="2986" y="1"/>
                    <a:pt x="0" y="472"/>
                  </a:cubicBezTo>
                  <a:cubicBezTo>
                    <a:pt x="1221" y="1282"/>
                    <a:pt x="2720" y="1548"/>
                    <a:pt x="4134" y="122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4" name="Google Shape;2874;p65"/>
            <p:cNvSpPr/>
            <p:nvPr/>
          </p:nvSpPr>
          <p:spPr>
            <a:xfrm>
              <a:off x="3765218" y="3583426"/>
              <a:ext cx="175895" cy="65819"/>
            </a:xfrm>
            <a:custGeom>
              <a:avLst/>
              <a:gdLst/>
              <a:ahLst/>
              <a:cxnLst/>
              <a:rect l="l" t="t" r="r" b="b"/>
              <a:pathLst>
                <a:path w="4038" h="1511" extrusionOk="0">
                  <a:moveTo>
                    <a:pt x="4038" y="1342"/>
                  </a:moveTo>
                  <a:cubicBezTo>
                    <a:pt x="4038" y="1342"/>
                    <a:pt x="3011" y="0"/>
                    <a:pt x="1" y="157"/>
                  </a:cubicBezTo>
                  <a:cubicBezTo>
                    <a:pt x="1125" y="1088"/>
                    <a:pt x="2588" y="1511"/>
                    <a:pt x="4038" y="134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5" name="Google Shape;2875;p65"/>
            <p:cNvSpPr/>
            <p:nvPr/>
          </p:nvSpPr>
          <p:spPr>
            <a:xfrm>
              <a:off x="3714689" y="3517607"/>
              <a:ext cx="210133" cy="75838"/>
            </a:xfrm>
            <a:custGeom>
              <a:avLst/>
              <a:gdLst/>
              <a:ahLst/>
              <a:cxnLst/>
              <a:rect l="l" t="t" r="r" b="b"/>
              <a:pathLst>
                <a:path w="4824" h="1741" extrusionOk="0">
                  <a:moveTo>
                    <a:pt x="4823" y="1523"/>
                  </a:moveTo>
                  <a:cubicBezTo>
                    <a:pt x="4823" y="1523"/>
                    <a:pt x="3615" y="0"/>
                    <a:pt x="1" y="194"/>
                  </a:cubicBezTo>
                  <a:cubicBezTo>
                    <a:pt x="1366" y="1269"/>
                    <a:pt x="3107" y="1741"/>
                    <a:pt x="4823" y="1523"/>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6" name="Google Shape;2876;p65"/>
            <p:cNvSpPr/>
            <p:nvPr/>
          </p:nvSpPr>
          <p:spPr>
            <a:xfrm>
              <a:off x="3686244" y="3454401"/>
              <a:ext cx="216972" cy="78495"/>
            </a:xfrm>
            <a:custGeom>
              <a:avLst/>
              <a:gdLst/>
              <a:ahLst/>
              <a:cxnLst/>
              <a:rect l="l" t="t" r="r" b="b"/>
              <a:pathLst>
                <a:path w="4981" h="1802" extrusionOk="0">
                  <a:moveTo>
                    <a:pt x="4981" y="1584"/>
                  </a:moveTo>
                  <a:cubicBezTo>
                    <a:pt x="4981" y="1584"/>
                    <a:pt x="3724" y="1"/>
                    <a:pt x="1" y="206"/>
                  </a:cubicBezTo>
                  <a:cubicBezTo>
                    <a:pt x="1403" y="1306"/>
                    <a:pt x="3204" y="1802"/>
                    <a:pt x="4981" y="158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7" name="Google Shape;2877;p65"/>
            <p:cNvSpPr/>
            <p:nvPr/>
          </p:nvSpPr>
          <p:spPr>
            <a:xfrm>
              <a:off x="3679928" y="3381221"/>
              <a:ext cx="205385" cy="94307"/>
            </a:xfrm>
            <a:custGeom>
              <a:avLst/>
              <a:gdLst/>
              <a:ahLst/>
              <a:cxnLst/>
              <a:rect l="l" t="t" r="r" b="b"/>
              <a:pathLst>
                <a:path w="4715" h="2165" extrusionOk="0">
                  <a:moveTo>
                    <a:pt x="4715" y="2164"/>
                  </a:moveTo>
                  <a:cubicBezTo>
                    <a:pt x="4715" y="2164"/>
                    <a:pt x="3724" y="400"/>
                    <a:pt x="1" y="1"/>
                  </a:cubicBezTo>
                  <a:cubicBezTo>
                    <a:pt x="1222" y="1318"/>
                    <a:pt x="2914" y="2104"/>
                    <a:pt x="4715" y="2164"/>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8" name="Google Shape;2878;p65"/>
            <p:cNvSpPr/>
            <p:nvPr/>
          </p:nvSpPr>
          <p:spPr>
            <a:xfrm>
              <a:off x="3673089" y="3322284"/>
              <a:ext cx="183823" cy="87948"/>
            </a:xfrm>
            <a:custGeom>
              <a:avLst/>
              <a:gdLst/>
              <a:ahLst/>
              <a:cxnLst/>
              <a:rect l="l" t="t" r="r" b="b"/>
              <a:pathLst>
                <a:path w="4220" h="2019" extrusionOk="0">
                  <a:moveTo>
                    <a:pt x="4219" y="2019"/>
                  </a:moveTo>
                  <a:cubicBezTo>
                    <a:pt x="4219" y="2019"/>
                    <a:pt x="3349" y="411"/>
                    <a:pt x="1" y="0"/>
                  </a:cubicBezTo>
                  <a:cubicBezTo>
                    <a:pt x="1089" y="1209"/>
                    <a:pt x="2599" y="1934"/>
                    <a:pt x="4219" y="2019"/>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9" name="Google Shape;2879;p65"/>
            <p:cNvSpPr/>
            <p:nvPr/>
          </p:nvSpPr>
          <p:spPr>
            <a:xfrm>
              <a:off x="3658888" y="3251195"/>
              <a:ext cx="164308" cy="96921"/>
            </a:xfrm>
            <a:custGeom>
              <a:avLst/>
              <a:gdLst/>
              <a:ahLst/>
              <a:cxnLst/>
              <a:rect l="l" t="t" r="r" b="b"/>
              <a:pathLst>
                <a:path w="3772" h="2225" extrusionOk="0">
                  <a:moveTo>
                    <a:pt x="3772" y="2224"/>
                  </a:moveTo>
                  <a:cubicBezTo>
                    <a:pt x="3772" y="2224"/>
                    <a:pt x="3107" y="738"/>
                    <a:pt x="0" y="0"/>
                  </a:cubicBezTo>
                  <a:cubicBezTo>
                    <a:pt x="931" y="1185"/>
                    <a:pt x="2273" y="1983"/>
                    <a:pt x="3772" y="2224"/>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0" name="Google Shape;2880;p65"/>
            <p:cNvSpPr/>
            <p:nvPr/>
          </p:nvSpPr>
          <p:spPr>
            <a:xfrm>
              <a:off x="3624128" y="3211686"/>
              <a:ext cx="145882" cy="51139"/>
            </a:xfrm>
            <a:custGeom>
              <a:avLst/>
              <a:gdLst/>
              <a:ahLst/>
              <a:cxnLst/>
              <a:rect l="l" t="t" r="r" b="b"/>
              <a:pathLst>
                <a:path w="3349" h="1174" extrusionOk="0">
                  <a:moveTo>
                    <a:pt x="3349" y="1173"/>
                  </a:moveTo>
                  <a:cubicBezTo>
                    <a:pt x="3349" y="1173"/>
                    <a:pt x="2624" y="243"/>
                    <a:pt x="1" y="1"/>
                  </a:cubicBezTo>
                  <a:cubicBezTo>
                    <a:pt x="1" y="1"/>
                    <a:pt x="1234" y="1101"/>
                    <a:pt x="3349" y="1173"/>
                  </a:cubicBezTo>
                  <a:close/>
                </a:path>
              </a:pathLst>
            </a:custGeom>
            <a:solidFill>
              <a:srgbClr val="3F79D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1" name="Google Shape;2881;p65"/>
            <p:cNvSpPr/>
            <p:nvPr/>
          </p:nvSpPr>
          <p:spPr>
            <a:xfrm>
              <a:off x="3779985" y="3682393"/>
              <a:ext cx="183257" cy="68999"/>
            </a:xfrm>
            <a:custGeom>
              <a:avLst/>
              <a:gdLst/>
              <a:ahLst/>
              <a:cxnLst/>
              <a:rect l="l" t="t" r="r" b="b"/>
              <a:pathLst>
                <a:path w="4207" h="1584" extrusionOk="0">
                  <a:moveTo>
                    <a:pt x="4207" y="1052"/>
                  </a:moveTo>
                  <a:cubicBezTo>
                    <a:pt x="4207" y="1052"/>
                    <a:pt x="2889" y="0"/>
                    <a:pt x="0" y="895"/>
                  </a:cubicBezTo>
                  <a:cubicBezTo>
                    <a:pt x="1318" y="1523"/>
                    <a:pt x="2841" y="1584"/>
                    <a:pt x="4207" y="1052"/>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2" name="Google Shape;2882;p65"/>
            <p:cNvSpPr/>
            <p:nvPr/>
          </p:nvSpPr>
          <p:spPr>
            <a:xfrm>
              <a:off x="3698354" y="4166779"/>
              <a:ext cx="1737521" cy="119572"/>
            </a:xfrm>
            <a:custGeom>
              <a:avLst/>
              <a:gdLst/>
              <a:ahLst/>
              <a:cxnLst/>
              <a:rect l="l" t="t" r="r" b="b"/>
              <a:pathLst>
                <a:path w="39888" h="2745" extrusionOk="0">
                  <a:moveTo>
                    <a:pt x="19944" y="2744"/>
                  </a:moveTo>
                  <a:cubicBezTo>
                    <a:pt x="30931" y="2744"/>
                    <a:pt x="39887" y="2128"/>
                    <a:pt x="39887" y="1378"/>
                  </a:cubicBezTo>
                  <a:cubicBezTo>
                    <a:pt x="39887" y="617"/>
                    <a:pt x="30931" y="0"/>
                    <a:pt x="19944" y="0"/>
                  </a:cubicBezTo>
                  <a:cubicBezTo>
                    <a:pt x="8957" y="0"/>
                    <a:pt x="1" y="617"/>
                    <a:pt x="1" y="1378"/>
                  </a:cubicBezTo>
                  <a:cubicBezTo>
                    <a:pt x="1" y="2128"/>
                    <a:pt x="8957" y="2744"/>
                    <a:pt x="19944" y="274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3" name="Google Shape;2883;p65"/>
            <p:cNvSpPr/>
            <p:nvPr/>
          </p:nvSpPr>
          <p:spPr>
            <a:xfrm>
              <a:off x="4021134" y="2128178"/>
              <a:ext cx="1100413" cy="2098677"/>
            </a:xfrm>
            <a:custGeom>
              <a:avLst/>
              <a:gdLst/>
              <a:ahLst/>
              <a:cxnLst/>
              <a:rect l="l" t="t" r="r" b="b"/>
              <a:pathLst>
                <a:path w="25262" h="48179" extrusionOk="0">
                  <a:moveTo>
                    <a:pt x="25262" y="3650"/>
                  </a:moveTo>
                  <a:lnTo>
                    <a:pt x="25262" y="44528"/>
                  </a:lnTo>
                  <a:cubicBezTo>
                    <a:pt x="25262" y="46547"/>
                    <a:pt x="23630" y="48178"/>
                    <a:pt x="21623" y="48178"/>
                  </a:cubicBezTo>
                  <a:lnTo>
                    <a:pt x="3650" y="48178"/>
                  </a:lnTo>
                  <a:cubicBezTo>
                    <a:pt x="1632" y="48178"/>
                    <a:pt x="0" y="46547"/>
                    <a:pt x="0" y="44528"/>
                  </a:cubicBezTo>
                  <a:lnTo>
                    <a:pt x="0" y="3650"/>
                  </a:lnTo>
                  <a:cubicBezTo>
                    <a:pt x="0" y="1632"/>
                    <a:pt x="1632" y="0"/>
                    <a:pt x="3650" y="0"/>
                  </a:cubicBezTo>
                  <a:lnTo>
                    <a:pt x="21623" y="0"/>
                  </a:lnTo>
                  <a:cubicBezTo>
                    <a:pt x="23630" y="0"/>
                    <a:pt x="25262" y="1632"/>
                    <a:pt x="25262" y="365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4" name="Google Shape;2884;p65"/>
            <p:cNvSpPr/>
            <p:nvPr/>
          </p:nvSpPr>
          <p:spPr>
            <a:xfrm>
              <a:off x="4064302" y="2171346"/>
              <a:ext cx="1014600" cy="2012341"/>
            </a:xfrm>
            <a:custGeom>
              <a:avLst/>
              <a:gdLst/>
              <a:ahLst/>
              <a:cxnLst/>
              <a:rect l="l" t="t" r="r" b="b"/>
              <a:pathLst>
                <a:path w="23292" h="46197" extrusionOk="0">
                  <a:moveTo>
                    <a:pt x="2647" y="0"/>
                  </a:moveTo>
                  <a:cubicBezTo>
                    <a:pt x="1185" y="0"/>
                    <a:pt x="0" y="1185"/>
                    <a:pt x="0" y="2647"/>
                  </a:cubicBezTo>
                  <a:lnTo>
                    <a:pt x="0" y="43537"/>
                  </a:lnTo>
                  <a:cubicBezTo>
                    <a:pt x="0" y="45012"/>
                    <a:pt x="1185" y="46196"/>
                    <a:pt x="2647" y="46196"/>
                  </a:cubicBezTo>
                  <a:lnTo>
                    <a:pt x="20632" y="46196"/>
                  </a:lnTo>
                  <a:cubicBezTo>
                    <a:pt x="22107" y="46196"/>
                    <a:pt x="23292" y="45012"/>
                    <a:pt x="23292" y="43537"/>
                  </a:cubicBezTo>
                  <a:lnTo>
                    <a:pt x="23292" y="2647"/>
                  </a:lnTo>
                  <a:cubicBezTo>
                    <a:pt x="23292" y="1185"/>
                    <a:pt x="22107" y="0"/>
                    <a:pt x="20632" y="0"/>
                  </a:cubicBezTo>
                  <a:close/>
                </a:path>
              </a:pathLst>
            </a:custGeom>
            <a:solidFill>
              <a:srgbClr val="EDF7F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5" name="Google Shape;2885;p65"/>
            <p:cNvSpPr/>
            <p:nvPr/>
          </p:nvSpPr>
          <p:spPr>
            <a:xfrm>
              <a:off x="4254877" y="3788767"/>
              <a:ext cx="616592" cy="108464"/>
            </a:xfrm>
            <a:custGeom>
              <a:avLst/>
              <a:gdLst/>
              <a:ahLst/>
              <a:cxnLst/>
              <a:rect l="l" t="t" r="r" b="b"/>
              <a:pathLst>
                <a:path w="14155" h="2490" extrusionOk="0">
                  <a:moveTo>
                    <a:pt x="7084" y="0"/>
                  </a:moveTo>
                  <a:cubicBezTo>
                    <a:pt x="3167" y="0"/>
                    <a:pt x="1" y="568"/>
                    <a:pt x="1" y="1245"/>
                  </a:cubicBezTo>
                  <a:cubicBezTo>
                    <a:pt x="1" y="1934"/>
                    <a:pt x="3167" y="2490"/>
                    <a:pt x="7084" y="2490"/>
                  </a:cubicBezTo>
                  <a:cubicBezTo>
                    <a:pt x="10988" y="2490"/>
                    <a:pt x="14154" y="1934"/>
                    <a:pt x="14154" y="1245"/>
                  </a:cubicBezTo>
                  <a:cubicBezTo>
                    <a:pt x="14154" y="568"/>
                    <a:pt x="10988" y="0"/>
                    <a:pt x="7084"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6" name="Google Shape;2886;p65"/>
            <p:cNvSpPr/>
            <p:nvPr/>
          </p:nvSpPr>
          <p:spPr>
            <a:xfrm>
              <a:off x="5121503" y="2453004"/>
              <a:ext cx="30056" cy="420180"/>
            </a:xfrm>
            <a:custGeom>
              <a:avLst/>
              <a:gdLst/>
              <a:ahLst/>
              <a:cxnLst/>
              <a:rect l="l" t="t" r="r" b="b"/>
              <a:pathLst>
                <a:path w="690" h="9646" extrusionOk="0">
                  <a:moveTo>
                    <a:pt x="218" y="9646"/>
                  </a:moveTo>
                  <a:lnTo>
                    <a:pt x="1" y="9646"/>
                  </a:lnTo>
                  <a:lnTo>
                    <a:pt x="1" y="1"/>
                  </a:lnTo>
                  <a:lnTo>
                    <a:pt x="218" y="1"/>
                  </a:lnTo>
                  <a:cubicBezTo>
                    <a:pt x="484" y="1"/>
                    <a:pt x="690" y="206"/>
                    <a:pt x="690" y="472"/>
                  </a:cubicBezTo>
                  <a:lnTo>
                    <a:pt x="690" y="9162"/>
                  </a:lnTo>
                  <a:cubicBezTo>
                    <a:pt x="690" y="9428"/>
                    <a:pt x="484" y="9646"/>
                    <a:pt x="218" y="9646"/>
                  </a:cubicBezTo>
                  <a:close/>
                </a:path>
              </a:pathLst>
            </a:custGeom>
            <a:solidFill>
              <a:srgbClr val="407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7" name="Google Shape;2887;p65"/>
            <p:cNvSpPr/>
            <p:nvPr/>
          </p:nvSpPr>
          <p:spPr>
            <a:xfrm>
              <a:off x="3993212" y="2445642"/>
              <a:ext cx="27966" cy="204340"/>
            </a:xfrm>
            <a:custGeom>
              <a:avLst/>
              <a:gdLst/>
              <a:ahLst/>
              <a:cxnLst/>
              <a:rect l="l" t="t" r="r" b="b"/>
              <a:pathLst>
                <a:path w="642" h="4691" extrusionOk="0">
                  <a:moveTo>
                    <a:pt x="641" y="4690"/>
                  </a:moveTo>
                  <a:lnTo>
                    <a:pt x="448" y="4690"/>
                  </a:lnTo>
                  <a:cubicBezTo>
                    <a:pt x="194" y="4690"/>
                    <a:pt x="1" y="4497"/>
                    <a:pt x="1" y="4255"/>
                  </a:cubicBezTo>
                  <a:lnTo>
                    <a:pt x="1" y="448"/>
                  </a:lnTo>
                  <a:cubicBezTo>
                    <a:pt x="1" y="206"/>
                    <a:pt x="206" y="0"/>
                    <a:pt x="448" y="0"/>
                  </a:cubicBezTo>
                  <a:lnTo>
                    <a:pt x="641" y="0"/>
                  </a:lnTo>
                  <a:close/>
                </a:path>
              </a:pathLst>
            </a:custGeom>
            <a:solidFill>
              <a:srgbClr val="407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8" name="Google Shape;2888;p65"/>
            <p:cNvSpPr/>
            <p:nvPr/>
          </p:nvSpPr>
          <p:spPr>
            <a:xfrm>
              <a:off x="3996914" y="2747338"/>
              <a:ext cx="24263" cy="125845"/>
            </a:xfrm>
            <a:custGeom>
              <a:avLst/>
              <a:gdLst/>
              <a:ahLst/>
              <a:cxnLst/>
              <a:rect l="l" t="t" r="r" b="b"/>
              <a:pathLst>
                <a:path w="557" h="2889" extrusionOk="0">
                  <a:moveTo>
                    <a:pt x="556" y="2889"/>
                  </a:moveTo>
                  <a:lnTo>
                    <a:pt x="387" y="2889"/>
                  </a:lnTo>
                  <a:cubicBezTo>
                    <a:pt x="169" y="2889"/>
                    <a:pt x="0" y="2708"/>
                    <a:pt x="0" y="2502"/>
                  </a:cubicBezTo>
                  <a:lnTo>
                    <a:pt x="0" y="387"/>
                  </a:lnTo>
                  <a:cubicBezTo>
                    <a:pt x="0" y="169"/>
                    <a:pt x="169" y="0"/>
                    <a:pt x="387" y="0"/>
                  </a:cubicBezTo>
                  <a:lnTo>
                    <a:pt x="556" y="0"/>
                  </a:lnTo>
                  <a:close/>
                </a:path>
              </a:pathLst>
            </a:custGeom>
            <a:solidFill>
              <a:srgbClr val="407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9" name="Google Shape;2889;p65"/>
            <p:cNvSpPr/>
            <p:nvPr/>
          </p:nvSpPr>
          <p:spPr>
            <a:xfrm>
              <a:off x="4311766" y="2128178"/>
              <a:ext cx="520194" cy="149541"/>
            </a:xfrm>
            <a:custGeom>
              <a:avLst/>
              <a:gdLst/>
              <a:ahLst/>
              <a:cxnLst/>
              <a:rect l="l" t="t" r="r" b="b"/>
              <a:pathLst>
                <a:path w="11942" h="3433" extrusionOk="0">
                  <a:moveTo>
                    <a:pt x="0" y="0"/>
                  </a:moveTo>
                  <a:lnTo>
                    <a:pt x="11942" y="0"/>
                  </a:lnTo>
                  <a:lnTo>
                    <a:pt x="11942" y="1716"/>
                  </a:lnTo>
                  <a:cubicBezTo>
                    <a:pt x="11942" y="2659"/>
                    <a:pt x="11168" y="3433"/>
                    <a:pt x="10226" y="3433"/>
                  </a:cubicBezTo>
                  <a:lnTo>
                    <a:pt x="1716" y="3433"/>
                  </a:lnTo>
                  <a:cubicBezTo>
                    <a:pt x="762" y="3433"/>
                    <a:pt x="0" y="2659"/>
                    <a:pt x="0" y="17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0" name="Google Shape;2890;p65"/>
            <p:cNvSpPr/>
            <p:nvPr/>
          </p:nvSpPr>
          <p:spPr>
            <a:xfrm>
              <a:off x="4418619" y="2185024"/>
              <a:ext cx="42166" cy="42166"/>
            </a:xfrm>
            <a:custGeom>
              <a:avLst/>
              <a:gdLst/>
              <a:ahLst/>
              <a:cxnLst/>
              <a:rect l="l" t="t" r="r" b="b"/>
              <a:pathLst>
                <a:path w="968" h="968" extrusionOk="0">
                  <a:moveTo>
                    <a:pt x="968" y="411"/>
                  </a:moveTo>
                  <a:cubicBezTo>
                    <a:pt x="968" y="786"/>
                    <a:pt x="520" y="967"/>
                    <a:pt x="255" y="701"/>
                  </a:cubicBezTo>
                  <a:cubicBezTo>
                    <a:pt x="1" y="448"/>
                    <a:pt x="182" y="0"/>
                    <a:pt x="557" y="0"/>
                  </a:cubicBezTo>
                  <a:cubicBezTo>
                    <a:pt x="786" y="0"/>
                    <a:pt x="968" y="182"/>
                    <a:pt x="968" y="411"/>
                  </a:cubicBezTo>
                  <a:close/>
                </a:path>
              </a:pathLst>
            </a:custGeom>
            <a:solidFill>
              <a:srgbClr val="424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1" name="Google Shape;2891;p65"/>
            <p:cNvSpPr/>
            <p:nvPr/>
          </p:nvSpPr>
          <p:spPr>
            <a:xfrm>
              <a:off x="4476554" y="2189772"/>
              <a:ext cx="242237" cy="26354"/>
            </a:xfrm>
            <a:custGeom>
              <a:avLst/>
              <a:gdLst/>
              <a:ahLst/>
              <a:cxnLst/>
              <a:rect l="l" t="t" r="r" b="b"/>
              <a:pathLst>
                <a:path w="5561" h="605" extrusionOk="0">
                  <a:moveTo>
                    <a:pt x="218" y="0"/>
                  </a:moveTo>
                  <a:cubicBezTo>
                    <a:pt x="97" y="0"/>
                    <a:pt x="0" y="97"/>
                    <a:pt x="0" y="206"/>
                  </a:cubicBezTo>
                  <a:lnTo>
                    <a:pt x="0" y="399"/>
                  </a:lnTo>
                  <a:cubicBezTo>
                    <a:pt x="0" y="520"/>
                    <a:pt x="97" y="605"/>
                    <a:pt x="218" y="605"/>
                  </a:cubicBezTo>
                  <a:lnTo>
                    <a:pt x="5355" y="605"/>
                  </a:lnTo>
                  <a:cubicBezTo>
                    <a:pt x="5476" y="605"/>
                    <a:pt x="5560" y="520"/>
                    <a:pt x="5560" y="399"/>
                  </a:cubicBezTo>
                  <a:lnTo>
                    <a:pt x="5560" y="206"/>
                  </a:lnTo>
                  <a:cubicBezTo>
                    <a:pt x="5560" y="97"/>
                    <a:pt x="5476" y="0"/>
                    <a:pt x="5355" y="0"/>
                  </a:cubicBezTo>
                  <a:close/>
                </a:path>
              </a:pathLst>
            </a:custGeom>
            <a:solidFill>
              <a:srgbClr val="424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2" name="Google Shape;2892;p65"/>
            <p:cNvSpPr/>
            <p:nvPr/>
          </p:nvSpPr>
          <p:spPr>
            <a:xfrm>
              <a:off x="3948998" y="2814202"/>
              <a:ext cx="97444" cy="134818"/>
            </a:xfrm>
            <a:custGeom>
              <a:avLst/>
              <a:gdLst/>
              <a:ahLst/>
              <a:cxnLst/>
              <a:rect l="l" t="t" r="r" b="b"/>
              <a:pathLst>
                <a:path w="2237" h="3095" extrusionOk="0">
                  <a:moveTo>
                    <a:pt x="496" y="206"/>
                  </a:moveTo>
                  <a:cubicBezTo>
                    <a:pt x="919" y="0"/>
                    <a:pt x="1511" y="423"/>
                    <a:pt x="1837" y="1148"/>
                  </a:cubicBezTo>
                  <a:cubicBezTo>
                    <a:pt x="2079" y="1197"/>
                    <a:pt x="2236" y="1559"/>
                    <a:pt x="2212" y="1982"/>
                  </a:cubicBezTo>
                  <a:cubicBezTo>
                    <a:pt x="2188" y="2333"/>
                    <a:pt x="2031" y="2635"/>
                    <a:pt x="1837" y="2744"/>
                  </a:cubicBezTo>
                  <a:cubicBezTo>
                    <a:pt x="1789" y="2804"/>
                    <a:pt x="1729" y="2853"/>
                    <a:pt x="1668" y="2889"/>
                  </a:cubicBezTo>
                  <a:cubicBezTo>
                    <a:pt x="1245" y="3094"/>
                    <a:pt x="641" y="2671"/>
                    <a:pt x="315" y="1922"/>
                  </a:cubicBezTo>
                  <a:cubicBezTo>
                    <a:pt x="0" y="1185"/>
                    <a:pt x="73" y="411"/>
                    <a:pt x="496" y="206"/>
                  </a:cubicBezTo>
                  <a:close/>
                </a:path>
              </a:pathLst>
            </a:custGeom>
            <a:solidFill>
              <a:srgbClr val="FD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3" name="Google Shape;2893;p65"/>
            <p:cNvSpPr/>
            <p:nvPr/>
          </p:nvSpPr>
          <p:spPr>
            <a:xfrm>
              <a:off x="5009380" y="3045854"/>
              <a:ext cx="97444" cy="135864"/>
            </a:xfrm>
            <a:custGeom>
              <a:avLst/>
              <a:gdLst/>
              <a:ahLst/>
              <a:cxnLst/>
              <a:rect l="l" t="t" r="r" b="b"/>
              <a:pathLst>
                <a:path w="2237" h="3119" extrusionOk="0">
                  <a:moveTo>
                    <a:pt x="1729" y="218"/>
                  </a:moveTo>
                  <a:cubicBezTo>
                    <a:pt x="1318" y="0"/>
                    <a:pt x="713" y="423"/>
                    <a:pt x="399" y="1149"/>
                  </a:cubicBezTo>
                  <a:cubicBezTo>
                    <a:pt x="157" y="1209"/>
                    <a:pt x="0" y="1560"/>
                    <a:pt x="24" y="1983"/>
                  </a:cubicBezTo>
                  <a:cubicBezTo>
                    <a:pt x="48" y="2333"/>
                    <a:pt x="194" y="2635"/>
                    <a:pt x="387" y="2756"/>
                  </a:cubicBezTo>
                  <a:cubicBezTo>
                    <a:pt x="435" y="2817"/>
                    <a:pt x="496" y="2865"/>
                    <a:pt x="568" y="2901"/>
                  </a:cubicBezTo>
                  <a:cubicBezTo>
                    <a:pt x="991" y="3119"/>
                    <a:pt x="1596" y="2684"/>
                    <a:pt x="1910" y="1946"/>
                  </a:cubicBezTo>
                  <a:cubicBezTo>
                    <a:pt x="2236" y="1197"/>
                    <a:pt x="2152" y="423"/>
                    <a:pt x="1729" y="218"/>
                  </a:cubicBezTo>
                  <a:close/>
                </a:path>
              </a:pathLst>
            </a:custGeom>
            <a:solidFill>
              <a:srgbClr val="FD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4" name="Google Shape;2894;p65"/>
            <p:cNvSpPr/>
            <p:nvPr/>
          </p:nvSpPr>
          <p:spPr>
            <a:xfrm>
              <a:off x="3988464" y="2917396"/>
              <a:ext cx="1072534" cy="959322"/>
            </a:xfrm>
            <a:custGeom>
              <a:avLst/>
              <a:gdLst/>
              <a:ahLst/>
              <a:cxnLst/>
              <a:rect l="l" t="t" r="r" b="b"/>
              <a:pathLst>
                <a:path w="24622" h="22023" extrusionOk="0">
                  <a:moveTo>
                    <a:pt x="12136" y="5379"/>
                  </a:moveTo>
                  <a:lnTo>
                    <a:pt x="9102" y="5802"/>
                  </a:lnTo>
                  <a:cubicBezTo>
                    <a:pt x="5259" y="6346"/>
                    <a:pt x="2551" y="3928"/>
                    <a:pt x="1282" y="0"/>
                  </a:cubicBezTo>
                  <a:cubicBezTo>
                    <a:pt x="931" y="327"/>
                    <a:pt x="460" y="484"/>
                    <a:pt x="1" y="411"/>
                  </a:cubicBezTo>
                  <a:cubicBezTo>
                    <a:pt x="605" y="5403"/>
                    <a:pt x="3482" y="8280"/>
                    <a:pt x="8510" y="9355"/>
                  </a:cubicBezTo>
                  <a:cubicBezTo>
                    <a:pt x="8631" y="13260"/>
                    <a:pt x="8848" y="17490"/>
                    <a:pt x="8752" y="21334"/>
                  </a:cubicBezTo>
                  <a:cubicBezTo>
                    <a:pt x="11544" y="21950"/>
                    <a:pt x="14432" y="22023"/>
                    <a:pt x="17249" y="21539"/>
                  </a:cubicBezTo>
                  <a:cubicBezTo>
                    <a:pt x="16947" y="17840"/>
                    <a:pt x="16983" y="14118"/>
                    <a:pt x="17357" y="10431"/>
                  </a:cubicBezTo>
                  <a:cubicBezTo>
                    <a:pt x="18663" y="11737"/>
                    <a:pt x="21044" y="13296"/>
                    <a:pt x="21878" y="13139"/>
                  </a:cubicBezTo>
                  <a:cubicBezTo>
                    <a:pt x="23365" y="12873"/>
                    <a:pt x="24162" y="9138"/>
                    <a:pt x="24622" y="5778"/>
                  </a:cubicBezTo>
                  <a:cubicBezTo>
                    <a:pt x="24102" y="5742"/>
                    <a:pt x="23655" y="5415"/>
                    <a:pt x="23461" y="4932"/>
                  </a:cubicBezTo>
                  <a:cubicBezTo>
                    <a:pt x="22881" y="6805"/>
                    <a:pt x="22216" y="8376"/>
                    <a:pt x="21479" y="10141"/>
                  </a:cubicBezTo>
                  <a:cubicBezTo>
                    <a:pt x="18796" y="8376"/>
                    <a:pt x="17793" y="6781"/>
                    <a:pt x="14735" y="5222"/>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5" name="Google Shape;2895;p65"/>
            <p:cNvSpPr/>
            <p:nvPr/>
          </p:nvSpPr>
          <p:spPr>
            <a:xfrm>
              <a:off x="4514974" y="3085885"/>
              <a:ext cx="147451" cy="114258"/>
            </a:xfrm>
            <a:custGeom>
              <a:avLst/>
              <a:gdLst/>
              <a:ahLst/>
              <a:cxnLst/>
              <a:rect l="l" t="t" r="r" b="b"/>
              <a:pathLst>
                <a:path w="3385" h="2623" extrusionOk="0">
                  <a:moveTo>
                    <a:pt x="1" y="0"/>
                  </a:moveTo>
                  <a:lnTo>
                    <a:pt x="2648" y="0"/>
                  </a:lnTo>
                  <a:lnTo>
                    <a:pt x="2648" y="1354"/>
                  </a:lnTo>
                  <a:cubicBezTo>
                    <a:pt x="3385" y="2079"/>
                    <a:pt x="2998" y="2623"/>
                    <a:pt x="1947" y="2575"/>
                  </a:cubicBezTo>
                  <a:cubicBezTo>
                    <a:pt x="1052" y="2526"/>
                    <a:pt x="1" y="2212"/>
                    <a:pt x="1" y="1160"/>
                  </a:cubicBezTo>
                  <a:close/>
                </a:path>
              </a:pathLst>
            </a:custGeom>
            <a:solidFill>
              <a:srgbClr val="FD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6" name="Google Shape;2896;p65"/>
            <p:cNvSpPr/>
            <p:nvPr/>
          </p:nvSpPr>
          <p:spPr>
            <a:xfrm>
              <a:off x="4514451" y="3085885"/>
              <a:ext cx="115870" cy="91128"/>
            </a:xfrm>
            <a:custGeom>
              <a:avLst/>
              <a:gdLst/>
              <a:ahLst/>
              <a:cxnLst/>
              <a:rect l="l" t="t" r="r" b="b"/>
              <a:pathLst>
                <a:path w="2660" h="2092" extrusionOk="0">
                  <a:moveTo>
                    <a:pt x="13" y="0"/>
                  </a:moveTo>
                  <a:lnTo>
                    <a:pt x="2660" y="0"/>
                  </a:lnTo>
                  <a:lnTo>
                    <a:pt x="2660" y="677"/>
                  </a:lnTo>
                  <a:lnTo>
                    <a:pt x="424" y="2091"/>
                  </a:lnTo>
                  <a:cubicBezTo>
                    <a:pt x="146" y="1849"/>
                    <a:pt x="1" y="1511"/>
                    <a:pt x="13" y="1160"/>
                  </a:cubicBezTo>
                  <a:close/>
                </a:path>
              </a:pathLst>
            </a:custGeom>
            <a:solidFill>
              <a:srgbClr val="F3B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7" name="Google Shape;2897;p65"/>
            <p:cNvSpPr/>
            <p:nvPr/>
          </p:nvSpPr>
          <p:spPr>
            <a:xfrm>
              <a:off x="4379153" y="2744158"/>
              <a:ext cx="358586" cy="367037"/>
            </a:xfrm>
            <a:custGeom>
              <a:avLst/>
              <a:gdLst/>
              <a:ahLst/>
              <a:cxnLst/>
              <a:rect l="l" t="t" r="r" b="b"/>
              <a:pathLst>
                <a:path w="8232" h="8426" extrusionOk="0">
                  <a:moveTo>
                    <a:pt x="6829" y="2672"/>
                  </a:moveTo>
                  <a:lnTo>
                    <a:pt x="3119" y="7845"/>
                  </a:lnTo>
                  <a:lnTo>
                    <a:pt x="3155" y="8425"/>
                  </a:lnTo>
                  <a:cubicBezTo>
                    <a:pt x="2127" y="6987"/>
                    <a:pt x="1064" y="6697"/>
                    <a:pt x="605" y="5174"/>
                  </a:cubicBezTo>
                  <a:cubicBezTo>
                    <a:pt x="0" y="3155"/>
                    <a:pt x="508" y="1427"/>
                    <a:pt x="2297" y="774"/>
                  </a:cubicBezTo>
                  <a:cubicBezTo>
                    <a:pt x="2816" y="581"/>
                    <a:pt x="3445" y="968"/>
                    <a:pt x="3953" y="690"/>
                  </a:cubicBezTo>
                  <a:cubicBezTo>
                    <a:pt x="5246" y="1"/>
                    <a:pt x="5802" y="267"/>
                    <a:pt x="5923" y="750"/>
                  </a:cubicBezTo>
                  <a:cubicBezTo>
                    <a:pt x="6104" y="1560"/>
                    <a:pt x="7446" y="412"/>
                    <a:pt x="7845" y="1173"/>
                  </a:cubicBezTo>
                  <a:cubicBezTo>
                    <a:pt x="8231" y="1935"/>
                    <a:pt x="7760" y="2539"/>
                    <a:pt x="6829" y="2672"/>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8" name="Google Shape;2898;p65"/>
            <p:cNvSpPr/>
            <p:nvPr/>
          </p:nvSpPr>
          <p:spPr>
            <a:xfrm>
              <a:off x="4437567" y="2860506"/>
              <a:ext cx="297515" cy="269636"/>
            </a:xfrm>
            <a:custGeom>
              <a:avLst/>
              <a:gdLst/>
              <a:ahLst/>
              <a:cxnLst/>
              <a:rect l="l" t="t" r="r" b="b"/>
              <a:pathLst>
                <a:path w="6830" h="6190" extrusionOk="0">
                  <a:moveTo>
                    <a:pt x="2962" y="339"/>
                  </a:moveTo>
                  <a:cubicBezTo>
                    <a:pt x="3820" y="460"/>
                    <a:pt x="4691" y="339"/>
                    <a:pt x="5476" y="1"/>
                  </a:cubicBezTo>
                  <a:cubicBezTo>
                    <a:pt x="6782" y="2189"/>
                    <a:pt x="6830" y="5271"/>
                    <a:pt x="4521" y="5863"/>
                  </a:cubicBezTo>
                  <a:cubicBezTo>
                    <a:pt x="3240" y="6189"/>
                    <a:pt x="1512" y="5694"/>
                    <a:pt x="1306" y="4147"/>
                  </a:cubicBezTo>
                  <a:cubicBezTo>
                    <a:pt x="400" y="4050"/>
                    <a:pt x="1" y="2575"/>
                    <a:pt x="484" y="2189"/>
                  </a:cubicBezTo>
                  <a:cubicBezTo>
                    <a:pt x="992" y="1790"/>
                    <a:pt x="1355" y="2539"/>
                    <a:pt x="1427" y="2974"/>
                  </a:cubicBezTo>
                  <a:lnTo>
                    <a:pt x="1657" y="2914"/>
                  </a:lnTo>
                  <a:lnTo>
                    <a:pt x="1536" y="1729"/>
                  </a:lnTo>
                  <a:cubicBezTo>
                    <a:pt x="2164" y="1451"/>
                    <a:pt x="2672" y="956"/>
                    <a:pt x="2962" y="339"/>
                  </a:cubicBezTo>
                  <a:close/>
                </a:path>
              </a:pathLst>
            </a:custGeom>
            <a:solidFill>
              <a:srgbClr val="FDCEA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9" name="Google Shape;2899;p65"/>
            <p:cNvSpPr/>
            <p:nvPr/>
          </p:nvSpPr>
          <p:spPr>
            <a:xfrm>
              <a:off x="4437567" y="2860506"/>
              <a:ext cx="238578" cy="269636"/>
            </a:xfrm>
            <a:custGeom>
              <a:avLst/>
              <a:gdLst/>
              <a:ahLst/>
              <a:cxnLst/>
              <a:rect l="l" t="t" r="r" b="b"/>
              <a:pathLst>
                <a:path w="5477" h="6190" extrusionOk="0">
                  <a:moveTo>
                    <a:pt x="2962" y="339"/>
                  </a:moveTo>
                  <a:cubicBezTo>
                    <a:pt x="3820" y="460"/>
                    <a:pt x="4691" y="339"/>
                    <a:pt x="5476" y="1"/>
                  </a:cubicBezTo>
                  <a:cubicBezTo>
                    <a:pt x="4836" y="666"/>
                    <a:pt x="3977" y="1089"/>
                    <a:pt x="3047" y="1173"/>
                  </a:cubicBezTo>
                  <a:cubicBezTo>
                    <a:pt x="1971" y="2974"/>
                    <a:pt x="2503" y="5126"/>
                    <a:pt x="4896" y="5730"/>
                  </a:cubicBezTo>
                  <a:cubicBezTo>
                    <a:pt x="4775" y="5778"/>
                    <a:pt x="4654" y="5827"/>
                    <a:pt x="4521" y="5863"/>
                  </a:cubicBezTo>
                  <a:cubicBezTo>
                    <a:pt x="3240" y="6189"/>
                    <a:pt x="1512" y="5694"/>
                    <a:pt x="1306" y="4147"/>
                  </a:cubicBezTo>
                  <a:cubicBezTo>
                    <a:pt x="400" y="4050"/>
                    <a:pt x="1" y="2575"/>
                    <a:pt x="484" y="2189"/>
                  </a:cubicBezTo>
                  <a:cubicBezTo>
                    <a:pt x="992" y="1790"/>
                    <a:pt x="1355" y="2539"/>
                    <a:pt x="1427" y="2974"/>
                  </a:cubicBezTo>
                  <a:lnTo>
                    <a:pt x="1657" y="2914"/>
                  </a:lnTo>
                  <a:lnTo>
                    <a:pt x="1536" y="1729"/>
                  </a:lnTo>
                  <a:cubicBezTo>
                    <a:pt x="2164" y="1451"/>
                    <a:pt x="2672" y="956"/>
                    <a:pt x="2962" y="339"/>
                  </a:cubicBezTo>
                  <a:close/>
                </a:path>
              </a:pathLst>
            </a:custGeom>
            <a:solidFill>
              <a:srgbClr val="F3B89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0" name="Google Shape;2900;p65"/>
            <p:cNvSpPr/>
            <p:nvPr/>
          </p:nvSpPr>
          <p:spPr>
            <a:xfrm>
              <a:off x="5026194" y="3057963"/>
              <a:ext cx="60069" cy="89037"/>
            </a:xfrm>
            <a:custGeom>
              <a:avLst/>
              <a:gdLst/>
              <a:ahLst/>
              <a:cxnLst/>
              <a:rect l="l" t="t" r="r" b="b"/>
              <a:pathLst>
                <a:path w="1379" h="2044" extrusionOk="0">
                  <a:moveTo>
                    <a:pt x="1" y="230"/>
                  </a:moveTo>
                  <a:lnTo>
                    <a:pt x="992" y="0"/>
                  </a:lnTo>
                  <a:lnTo>
                    <a:pt x="1355" y="1608"/>
                  </a:lnTo>
                  <a:cubicBezTo>
                    <a:pt x="1379" y="1741"/>
                    <a:pt x="1306" y="1862"/>
                    <a:pt x="1173" y="1898"/>
                  </a:cubicBezTo>
                  <a:lnTo>
                    <a:pt x="654" y="2019"/>
                  </a:lnTo>
                  <a:cubicBezTo>
                    <a:pt x="521" y="2043"/>
                    <a:pt x="400" y="1959"/>
                    <a:pt x="364" y="183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1" name="Google Shape;2901;p65"/>
            <p:cNvSpPr/>
            <p:nvPr/>
          </p:nvSpPr>
          <p:spPr>
            <a:xfrm>
              <a:off x="4917207" y="2819473"/>
              <a:ext cx="390210" cy="296426"/>
            </a:xfrm>
            <a:custGeom>
              <a:avLst/>
              <a:gdLst/>
              <a:ahLst/>
              <a:cxnLst/>
              <a:rect l="l" t="t" r="r" b="b"/>
              <a:pathLst>
                <a:path w="8958" h="6805" extrusionOk="0">
                  <a:moveTo>
                    <a:pt x="1524" y="2369"/>
                  </a:moveTo>
                  <a:cubicBezTo>
                    <a:pt x="3772" y="2019"/>
                    <a:pt x="5670" y="1414"/>
                    <a:pt x="6745" y="0"/>
                  </a:cubicBezTo>
                  <a:lnTo>
                    <a:pt x="8957" y="5004"/>
                  </a:lnTo>
                  <a:lnTo>
                    <a:pt x="7471" y="6805"/>
                  </a:lnTo>
                  <a:cubicBezTo>
                    <a:pt x="5367" y="5488"/>
                    <a:pt x="3845" y="5572"/>
                    <a:pt x="1899" y="5753"/>
                  </a:cubicBezTo>
                  <a:cubicBezTo>
                    <a:pt x="980" y="5862"/>
                    <a:pt x="146" y="5210"/>
                    <a:pt x="37" y="4303"/>
                  </a:cubicBezTo>
                  <a:lnTo>
                    <a:pt x="37" y="4303"/>
                  </a:lnTo>
                  <a:cubicBezTo>
                    <a:pt x="1" y="3977"/>
                    <a:pt x="61" y="3662"/>
                    <a:pt x="194" y="3372"/>
                  </a:cubicBezTo>
                  <a:lnTo>
                    <a:pt x="194" y="3372"/>
                  </a:lnTo>
                  <a:cubicBezTo>
                    <a:pt x="194" y="3360"/>
                    <a:pt x="206" y="3360"/>
                    <a:pt x="206" y="3348"/>
                  </a:cubicBezTo>
                  <a:lnTo>
                    <a:pt x="206" y="3348"/>
                  </a:lnTo>
                  <a:cubicBezTo>
                    <a:pt x="243" y="3276"/>
                    <a:pt x="279" y="3215"/>
                    <a:pt x="315" y="3155"/>
                  </a:cubicBezTo>
                  <a:lnTo>
                    <a:pt x="315" y="3155"/>
                  </a:lnTo>
                  <a:lnTo>
                    <a:pt x="327" y="3131"/>
                  </a:lnTo>
                  <a:lnTo>
                    <a:pt x="327" y="3131"/>
                  </a:lnTo>
                  <a:lnTo>
                    <a:pt x="351" y="3106"/>
                  </a:lnTo>
                  <a:lnTo>
                    <a:pt x="351" y="3106"/>
                  </a:lnTo>
                  <a:lnTo>
                    <a:pt x="376" y="3082"/>
                  </a:lnTo>
                  <a:lnTo>
                    <a:pt x="376" y="3082"/>
                  </a:lnTo>
                  <a:lnTo>
                    <a:pt x="388" y="3046"/>
                  </a:lnTo>
                  <a:lnTo>
                    <a:pt x="388" y="3046"/>
                  </a:lnTo>
                  <a:cubicBezTo>
                    <a:pt x="424" y="3010"/>
                    <a:pt x="448" y="2986"/>
                    <a:pt x="484" y="2949"/>
                  </a:cubicBezTo>
                  <a:lnTo>
                    <a:pt x="484" y="2949"/>
                  </a:lnTo>
                  <a:lnTo>
                    <a:pt x="497" y="2925"/>
                  </a:lnTo>
                  <a:lnTo>
                    <a:pt x="509" y="2913"/>
                  </a:lnTo>
                  <a:lnTo>
                    <a:pt x="521" y="2901"/>
                  </a:lnTo>
                  <a:lnTo>
                    <a:pt x="533" y="2889"/>
                  </a:lnTo>
                  <a:lnTo>
                    <a:pt x="557" y="2877"/>
                  </a:lnTo>
                  <a:lnTo>
                    <a:pt x="569" y="2865"/>
                  </a:lnTo>
                  <a:lnTo>
                    <a:pt x="581" y="2841"/>
                  </a:lnTo>
                  <a:lnTo>
                    <a:pt x="593" y="2841"/>
                  </a:lnTo>
                  <a:lnTo>
                    <a:pt x="605" y="2816"/>
                  </a:lnTo>
                  <a:lnTo>
                    <a:pt x="629" y="2792"/>
                  </a:lnTo>
                  <a:lnTo>
                    <a:pt x="654" y="2768"/>
                  </a:lnTo>
                  <a:lnTo>
                    <a:pt x="678" y="2744"/>
                  </a:lnTo>
                  <a:lnTo>
                    <a:pt x="702" y="2732"/>
                  </a:lnTo>
                  <a:lnTo>
                    <a:pt x="714" y="2720"/>
                  </a:lnTo>
                  <a:lnTo>
                    <a:pt x="726" y="2708"/>
                  </a:lnTo>
                  <a:lnTo>
                    <a:pt x="738" y="2695"/>
                  </a:lnTo>
                  <a:lnTo>
                    <a:pt x="762" y="2683"/>
                  </a:lnTo>
                  <a:lnTo>
                    <a:pt x="774" y="2671"/>
                  </a:lnTo>
                  <a:lnTo>
                    <a:pt x="787" y="2659"/>
                  </a:lnTo>
                  <a:lnTo>
                    <a:pt x="811" y="2647"/>
                  </a:lnTo>
                  <a:lnTo>
                    <a:pt x="823" y="2635"/>
                  </a:lnTo>
                  <a:lnTo>
                    <a:pt x="847" y="2623"/>
                  </a:lnTo>
                  <a:lnTo>
                    <a:pt x="859" y="2623"/>
                  </a:lnTo>
                  <a:lnTo>
                    <a:pt x="871" y="2611"/>
                  </a:lnTo>
                  <a:lnTo>
                    <a:pt x="895" y="2599"/>
                  </a:lnTo>
                  <a:lnTo>
                    <a:pt x="907" y="2587"/>
                  </a:lnTo>
                  <a:lnTo>
                    <a:pt x="920" y="2587"/>
                  </a:lnTo>
                  <a:lnTo>
                    <a:pt x="920" y="2587"/>
                  </a:lnTo>
                  <a:lnTo>
                    <a:pt x="932" y="2587"/>
                  </a:lnTo>
                  <a:lnTo>
                    <a:pt x="956" y="2563"/>
                  </a:lnTo>
                  <a:lnTo>
                    <a:pt x="968" y="2563"/>
                  </a:lnTo>
                  <a:lnTo>
                    <a:pt x="992" y="2550"/>
                  </a:lnTo>
                  <a:lnTo>
                    <a:pt x="1004" y="2550"/>
                  </a:lnTo>
                  <a:lnTo>
                    <a:pt x="1028" y="2550"/>
                  </a:lnTo>
                  <a:lnTo>
                    <a:pt x="1040" y="2550"/>
                  </a:lnTo>
                  <a:lnTo>
                    <a:pt x="1065" y="2538"/>
                  </a:lnTo>
                  <a:lnTo>
                    <a:pt x="1077" y="2526"/>
                  </a:lnTo>
                  <a:lnTo>
                    <a:pt x="1101" y="2514"/>
                  </a:lnTo>
                  <a:lnTo>
                    <a:pt x="1113" y="2514"/>
                  </a:lnTo>
                  <a:lnTo>
                    <a:pt x="1137" y="2502"/>
                  </a:lnTo>
                  <a:lnTo>
                    <a:pt x="1149" y="2502"/>
                  </a:lnTo>
                  <a:lnTo>
                    <a:pt x="1185" y="2502"/>
                  </a:lnTo>
                  <a:lnTo>
                    <a:pt x="1185" y="2502"/>
                  </a:lnTo>
                  <a:lnTo>
                    <a:pt x="1185" y="2502"/>
                  </a:lnTo>
                  <a:lnTo>
                    <a:pt x="1222" y="2490"/>
                  </a:lnTo>
                  <a:lnTo>
                    <a:pt x="1222" y="2490"/>
                  </a:lnTo>
                  <a:lnTo>
                    <a:pt x="1246" y="2490"/>
                  </a:lnTo>
                  <a:lnTo>
                    <a:pt x="1270" y="2478"/>
                  </a:lnTo>
                  <a:lnTo>
                    <a:pt x="1282" y="2478"/>
                  </a:lnTo>
                  <a:lnTo>
                    <a:pt x="1306" y="2478"/>
                  </a:lnTo>
                  <a:lnTo>
                    <a:pt x="1318" y="2478"/>
                  </a:lnTo>
                  <a:lnTo>
                    <a:pt x="1343" y="2478"/>
                  </a:lnTo>
                  <a:lnTo>
                    <a:pt x="1355" y="2478"/>
                  </a:lnTo>
                  <a:lnTo>
                    <a:pt x="1379" y="2478"/>
                  </a:lnTo>
                  <a:lnTo>
                    <a:pt x="1403" y="2478"/>
                  </a:lnTo>
                  <a:lnTo>
                    <a:pt x="1427" y="2478"/>
                  </a:lnTo>
                  <a:lnTo>
                    <a:pt x="1439" y="2478"/>
                  </a:lnTo>
                  <a:lnTo>
                    <a:pt x="1463" y="2478"/>
                  </a:lnTo>
                  <a:lnTo>
                    <a:pt x="1476" y="247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2" name="Google Shape;2902;p65"/>
            <p:cNvSpPr/>
            <p:nvPr/>
          </p:nvSpPr>
          <p:spPr>
            <a:xfrm>
              <a:off x="4957761" y="2819473"/>
              <a:ext cx="253301" cy="227993"/>
            </a:xfrm>
            <a:custGeom>
              <a:avLst/>
              <a:gdLst/>
              <a:ahLst/>
              <a:cxnLst/>
              <a:rect l="l" t="t" r="r" b="b"/>
              <a:pathLst>
                <a:path w="5815" h="5234" extrusionOk="0">
                  <a:moveTo>
                    <a:pt x="593" y="2369"/>
                  </a:moveTo>
                  <a:cubicBezTo>
                    <a:pt x="2841" y="2019"/>
                    <a:pt x="4739" y="1414"/>
                    <a:pt x="5814" y="0"/>
                  </a:cubicBezTo>
                  <a:cubicBezTo>
                    <a:pt x="5234" y="1680"/>
                    <a:pt x="5053" y="3469"/>
                    <a:pt x="5319" y="5234"/>
                  </a:cubicBezTo>
                  <a:cubicBezTo>
                    <a:pt x="3917" y="4956"/>
                    <a:pt x="2466" y="4919"/>
                    <a:pt x="1040" y="5113"/>
                  </a:cubicBezTo>
                  <a:lnTo>
                    <a:pt x="1" y="2575"/>
                  </a:lnTo>
                  <a:lnTo>
                    <a:pt x="1" y="2575"/>
                  </a:lnTo>
                  <a:lnTo>
                    <a:pt x="25" y="2563"/>
                  </a:lnTo>
                  <a:lnTo>
                    <a:pt x="37" y="2563"/>
                  </a:lnTo>
                  <a:lnTo>
                    <a:pt x="61" y="2550"/>
                  </a:lnTo>
                  <a:lnTo>
                    <a:pt x="73" y="2550"/>
                  </a:lnTo>
                  <a:lnTo>
                    <a:pt x="97" y="2538"/>
                  </a:lnTo>
                  <a:lnTo>
                    <a:pt x="109" y="2538"/>
                  </a:lnTo>
                  <a:lnTo>
                    <a:pt x="134" y="2526"/>
                  </a:lnTo>
                  <a:lnTo>
                    <a:pt x="158" y="2526"/>
                  </a:lnTo>
                  <a:lnTo>
                    <a:pt x="170" y="2514"/>
                  </a:lnTo>
                  <a:lnTo>
                    <a:pt x="194" y="2514"/>
                  </a:lnTo>
                  <a:lnTo>
                    <a:pt x="218" y="2502"/>
                  </a:lnTo>
                  <a:lnTo>
                    <a:pt x="230" y="2502"/>
                  </a:lnTo>
                  <a:lnTo>
                    <a:pt x="254" y="2490"/>
                  </a:lnTo>
                  <a:lnTo>
                    <a:pt x="267" y="2490"/>
                  </a:lnTo>
                  <a:lnTo>
                    <a:pt x="267" y="2490"/>
                  </a:lnTo>
                  <a:lnTo>
                    <a:pt x="303" y="2478"/>
                  </a:lnTo>
                  <a:lnTo>
                    <a:pt x="303" y="2478"/>
                  </a:lnTo>
                  <a:lnTo>
                    <a:pt x="315" y="2478"/>
                  </a:lnTo>
                  <a:lnTo>
                    <a:pt x="339" y="2478"/>
                  </a:lnTo>
                  <a:lnTo>
                    <a:pt x="351" y="2478"/>
                  </a:lnTo>
                  <a:lnTo>
                    <a:pt x="375" y="2478"/>
                  </a:lnTo>
                  <a:lnTo>
                    <a:pt x="387" y="2478"/>
                  </a:lnTo>
                  <a:lnTo>
                    <a:pt x="412" y="2478"/>
                  </a:lnTo>
                  <a:lnTo>
                    <a:pt x="436" y="2478"/>
                  </a:lnTo>
                  <a:lnTo>
                    <a:pt x="460" y="2478"/>
                  </a:lnTo>
                  <a:lnTo>
                    <a:pt x="472" y="2478"/>
                  </a:lnTo>
                  <a:lnTo>
                    <a:pt x="496" y="2478"/>
                  </a:lnTo>
                  <a:lnTo>
                    <a:pt x="508" y="2478"/>
                  </a:lnTo>
                  <a:lnTo>
                    <a:pt x="532" y="2478"/>
                  </a:lnTo>
                  <a:lnTo>
                    <a:pt x="557" y="247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3" name="Google Shape;2903;p65"/>
            <p:cNvSpPr/>
            <p:nvPr/>
          </p:nvSpPr>
          <p:spPr>
            <a:xfrm>
              <a:off x="4915116" y="2920009"/>
              <a:ext cx="94830" cy="154856"/>
            </a:xfrm>
            <a:custGeom>
              <a:avLst/>
              <a:gdLst/>
              <a:ahLst/>
              <a:cxnLst/>
              <a:rect l="l" t="t" r="r" b="b"/>
              <a:pathLst>
                <a:path w="2177" h="3555" extrusionOk="0">
                  <a:moveTo>
                    <a:pt x="1572" y="61"/>
                  </a:moveTo>
                  <a:cubicBezTo>
                    <a:pt x="1693" y="37"/>
                    <a:pt x="1814" y="25"/>
                    <a:pt x="1934" y="1"/>
                  </a:cubicBezTo>
                  <a:cubicBezTo>
                    <a:pt x="1838" y="690"/>
                    <a:pt x="1826" y="1379"/>
                    <a:pt x="1910" y="2068"/>
                  </a:cubicBezTo>
                  <a:cubicBezTo>
                    <a:pt x="1959" y="2527"/>
                    <a:pt x="2043" y="2974"/>
                    <a:pt x="2176" y="3421"/>
                  </a:cubicBezTo>
                  <a:lnTo>
                    <a:pt x="1947" y="3445"/>
                  </a:lnTo>
                  <a:cubicBezTo>
                    <a:pt x="1028" y="3554"/>
                    <a:pt x="206" y="2902"/>
                    <a:pt x="85" y="1995"/>
                  </a:cubicBezTo>
                  <a:lnTo>
                    <a:pt x="85" y="1995"/>
                  </a:lnTo>
                  <a:cubicBezTo>
                    <a:pt x="1" y="1052"/>
                    <a:pt x="641" y="206"/>
                    <a:pt x="1572" y="6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4" name="Google Shape;2904;p65"/>
            <p:cNvSpPr/>
            <p:nvPr/>
          </p:nvSpPr>
          <p:spPr>
            <a:xfrm>
              <a:off x="5187845" y="2695197"/>
              <a:ext cx="285405" cy="526031"/>
            </a:xfrm>
            <a:custGeom>
              <a:avLst/>
              <a:gdLst/>
              <a:ahLst/>
              <a:cxnLst/>
              <a:rect l="l" t="t" r="r" b="b"/>
              <a:pathLst>
                <a:path w="6552" h="12076" extrusionOk="0">
                  <a:moveTo>
                    <a:pt x="2623" y="170"/>
                  </a:moveTo>
                  <a:cubicBezTo>
                    <a:pt x="4243" y="1"/>
                    <a:pt x="5839" y="2478"/>
                    <a:pt x="6189" y="5706"/>
                  </a:cubicBezTo>
                  <a:cubicBezTo>
                    <a:pt x="6552" y="8945"/>
                    <a:pt x="5536" y="11713"/>
                    <a:pt x="3929" y="11894"/>
                  </a:cubicBezTo>
                  <a:cubicBezTo>
                    <a:pt x="2321" y="12075"/>
                    <a:pt x="714" y="9585"/>
                    <a:pt x="363" y="6358"/>
                  </a:cubicBezTo>
                  <a:cubicBezTo>
                    <a:pt x="1" y="3119"/>
                    <a:pt x="1016" y="351"/>
                    <a:pt x="2623" y="17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5" name="Google Shape;2905;p65"/>
            <p:cNvSpPr/>
            <p:nvPr/>
          </p:nvSpPr>
          <p:spPr>
            <a:xfrm>
              <a:off x="5204703" y="2712054"/>
              <a:ext cx="251690" cy="492315"/>
            </a:xfrm>
            <a:custGeom>
              <a:avLst/>
              <a:gdLst/>
              <a:ahLst/>
              <a:cxnLst/>
              <a:rect l="l" t="t" r="r" b="b"/>
              <a:pathLst>
                <a:path w="5778" h="11302" extrusionOk="0">
                  <a:moveTo>
                    <a:pt x="2285" y="145"/>
                  </a:moveTo>
                  <a:cubicBezTo>
                    <a:pt x="3687" y="0"/>
                    <a:pt x="5113" y="2321"/>
                    <a:pt x="5439" y="5367"/>
                  </a:cubicBezTo>
                  <a:cubicBezTo>
                    <a:pt x="5778" y="8401"/>
                    <a:pt x="4908" y="10987"/>
                    <a:pt x="3493" y="11144"/>
                  </a:cubicBezTo>
                  <a:cubicBezTo>
                    <a:pt x="2091" y="11302"/>
                    <a:pt x="665" y="8969"/>
                    <a:pt x="339" y="5935"/>
                  </a:cubicBezTo>
                  <a:cubicBezTo>
                    <a:pt x="0" y="2901"/>
                    <a:pt x="871" y="303"/>
                    <a:pt x="2285" y="145"/>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6" name="Google Shape;2906;p65"/>
            <p:cNvSpPr/>
            <p:nvPr/>
          </p:nvSpPr>
          <p:spPr>
            <a:xfrm>
              <a:off x="5216290" y="2735490"/>
              <a:ext cx="228516" cy="445445"/>
            </a:xfrm>
            <a:custGeom>
              <a:avLst/>
              <a:gdLst/>
              <a:ahLst/>
              <a:cxnLst/>
              <a:rect l="l" t="t" r="r" b="b"/>
              <a:pathLst>
                <a:path w="5246" h="10226" extrusionOk="0">
                  <a:moveTo>
                    <a:pt x="2167" y="0"/>
                  </a:moveTo>
                  <a:cubicBezTo>
                    <a:pt x="2130" y="0"/>
                    <a:pt x="2093" y="2"/>
                    <a:pt x="2055" y="6"/>
                  </a:cubicBezTo>
                  <a:cubicBezTo>
                    <a:pt x="774" y="151"/>
                    <a:pt x="0" y="2557"/>
                    <a:pt x="302" y="5373"/>
                  </a:cubicBezTo>
                  <a:cubicBezTo>
                    <a:pt x="607" y="8107"/>
                    <a:pt x="1835" y="10225"/>
                    <a:pt x="3079" y="10225"/>
                  </a:cubicBezTo>
                  <a:cubicBezTo>
                    <a:pt x="3116" y="10225"/>
                    <a:pt x="3154" y="10224"/>
                    <a:pt x="3191" y="10220"/>
                  </a:cubicBezTo>
                  <a:cubicBezTo>
                    <a:pt x="4472" y="10075"/>
                    <a:pt x="5246" y="7669"/>
                    <a:pt x="4944" y="4853"/>
                  </a:cubicBezTo>
                  <a:cubicBezTo>
                    <a:pt x="4639" y="2119"/>
                    <a:pt x="3411" y="0"/>
                    <a:pt x="216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7" name="Google Shape;2907;p65"/>
            <p:cNvSpPr/>
            <p:nvPr/>
          </p:nvSpPr>
          <p:spPr>
            <a:xfrm>
              <a:off x="5225220" y="2852099"/>
              <a:ext cx="86379" cy="286973"/>
            </a:xfrm>
            <a:custGeom>
              <a:avLst/>
              <a:gdLst/>
              <a:ahLst/>
              <a:cxnLst/>
              <a:rect l="l" t="t" r="r" b="b"/>
              <a:pathLst>
                <a:path w="1983" h="6588" extrusionOk="0">
                  <a:moveTo>
                    <a:pt x="1415" y="6588"/>
                  </a:moveTo>
                  <a:cubicBezTo>
                    <a:pt x="786" y="5705"/>
                    <a:pt x="279" y="4303"/>
                    <a:pt x="97" y="2684"/>
                  </a:cubicBezTo>
                  <a:cubicBezTo>
                    <a:pt x="1" y="1801"/>
                    <a:pt x="13" y="907"/>
                    <a:pt x="134" y="25"/>
                  </a:cubicBezTo>
                  <a:cubicBezTo>
                    <a:pt x="871" y="0"/>
                    <a:pt x="1620" y="1475"/>
                    <a:pt x="1826" y="3361"/>
                  </a:cubicBezTo>
                  <a:cubicBezTo>
                    <a:pt x="1983" y="4739"/>
                    <a:pt x="1802" y="5971"/>
                    <a:pt x="1415" y="65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8" name="Google Shape;2908;p65"/>
            <p:cNvSpPr/>
            <p:nvPr/>
          </p:nvSpPr>
          <p:spPr>
            <a:xfrm>
              <a:off x="5226788" y="2925803"/>
              <a:ext cx="78495" cy="100101"/>
            </a:xfrm>
            <a:custGeom>
              <a:avLst/>
              <a:gdLst/>
              <a:ahLst/>
              <a:cxnLst/>
              <a:rect l="l" t="t" r="r" b="b"/>
              <a:pathLst>
                <a:path w="1802" h="2298" extrusionOk="0">
                  <a:moveTo>
                    <a:pt x="1645" y="412"/>
                  </a:moveTo>
                  <a:lnTo>
                    <a:pt x="1" y="1"/>
                  </a:lnTo>
                  <a:cubicBezTo>
                    <a:pt x="1" y="327"/>
                    <a:pt x="25" y="653"/>
                    <a:pt x="61" y="992"/>
                  </a:cubicBezTo>
                  <a:cubicBezTo>
                    <a:pt x="110" y="1439"/>
                    <a:pt x="194" y="1874"/>
                    <a:pt x="291" y="2297"/>
                  </a:cubicBezTo>
                  <a:lnTo>
                    <a:pt x="1802" y="174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9" name="Google Shape;2909;p65"/>
            <p:cNvSpPr/>
            <p:nvPr/>
          </p:nvSpPr>
          <p:spPr>
            <a:xfrm>
              <a:off x="5231536" y="2972673"/>
              <a:ext cx="73747" cy="53230"/>
            </a:xfrm>
            <a:custGeom>
              <a:avLst/>
              <a:gdLst/>
              <a:ahLst/>
              <a:cxnLst/>
              <a:rect l="l" t="t" r="r" b="b"/>
              <a:pathLst>
                <a:path w="1693" h="1222" extrusionOk="0">
                  <a:moveTo>
                    <a:pt x="1" y="266"/>
                  </a:moveTo>
                  <a:lnTo>
                    <a:pt x="1620" y="0"/>
                  </a:lnTo>
                  <a:lnTo>
                    <a:pt x="1693" y="665"/>
                  </a:lnTo>
                  <a:lnTo>
                    <a:pt x="182" y="1221"/>
                  </a:lnTo>
                  <a:cubicBezTo>
                    <a:pt x="110" y="919"/>
                    <a:pt x="49" y="593"/>
                    <a:pt x="1" y="266"/>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0" name="Google Shape;2910;p65"/>
            <p:cNvSpPr/>
            <p:nvPr/>
          </p:nvSpPr>
          <p:spPr>
            <a:xfrm>
              <a:off x="5285245" y="2943183"/>
              <a:ext cx="33236" cy="59547"/>
            </a:xfrm>
            <a:custGeom>
              <a:avLst/>
              <a:gdLst/>
              <a:ahLst/>
              <a:cxnLst/>
              <a:rect l="l" t="t" r="r" b="b"/>
              <a:pathLst>
                <a:path w="763" h="1367" extrusionOk="0">
                  <a:moveTo>
                    <a:pt x="303" y="13"/>
                  </a:moveTo>
                  <a:cubicBezTo>
                    <a:pt x="496" y="1"/>
                    <a:pt x="677" y="279"/>
                    <a:pt x="714" y="641"/>
                  </a:cubicBezTo>
                  <a:cubicBezTo>
                    <a:pt x="762" y="1016"/>
                    <a:pt x="641" y="1330"/>
                    <a:pt x="460" y="1354"/>
                  </a:cubicBezTo>
                  <a:cubicBezTo>
                    <a:pt x="267" y="1366"/>
                    <a:pt x="85" y="1088"/>
                    <a:pt x="37" y="726"/>
                  </a:cubicBezTo>
                  <a:cubicBezTo>
                    <a:pt x="1" y="351"/>
                    <a:pt x="122" y="37"/>
                    <a:pt x="303" y="13"/>
                  </a:cubicBezTo>
                  <a:close/>
                </a:path>
              </a:pathLst>
            </a:custGeom>
            <a:solidFill>
              <a:srgbClr val="AABE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1" name="Google Shape;2911;p65"/>
            <p:cNvSpPr/>
            <p:nvPr/>
          </p:nvSpPr>
          <p:spPr>
            <a:xfrm>
              <a:off x="4994613" y="2918964"/>
              <a:ext cx="22695" cy="150630"/>
            </a:xfrm>
            <a:custGeom>
              <a:avLst/>
              <a:gdLst/>
              <a:ahLst/>
              <a:cxnLst/>
              <a:rect l="l" t="t" r="r" b="b"/>
              <a:pathLst>
                <a:path w="521" h="3458" extrusionOk="0">
                  <a:moveTo>
                    <a:pt x="291" y="1"/>
                  </a:moveTo>
                  <a:cubicBezTo>
                    <a:pt x="182" y="677"/>
                    <a:pt x="170" y="1378"/>
                    <a:pt x="255" y="2067"/>
                  </a:cubicBezTo>
                  <a:cubicBezTo>
                    <a:pt x="303" y="2527"/>
                    <a:pt x="400" y="2986"/>
                    <a:pt x="520" y="3433"/>
                  </a:cubicBezTo>
                  <a:lnTo>
                    <a:pt x="351" y="3457"/>
                  </a:lnTo>
                  <a:cubicBezTo>
                    <a:pt x="218" y="3010"/>
                    <a:pt x="134" y="2551"/>
                    <a:pt x="85" y="2092"/>
                  </a:cubicBezTo>
                  <a:cubicBezTo>
                    <a:pt x="1" y="1403"/>
                    <a:pt x="13" y="714"/>
                    <a:pt x="109" y="25"/>
                  </a:cubicBezTo>
                  <a:close/>
                </a:path>
              </a:pathLst>
            </a:custGeom>
            <a:solidFill>
              <a:srgbClr val="424B9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2" name="Google Shape;2912;p65"/>
            <p:cNvSpPr/>
            <p:nvPr/>
          </p:nvSpPr>
          <p:spPr>
            <a:xfrm>
              <a:off x="3752063" y="2607293"/>
              <a:ext cx="344908" cy="338548"/>
            </a:xfrm>
            <a:custGeom>
              <a:avLst/>
              <a:gdLst/>
              <a:ahLst/>
              <a:cxnLst/>
              <a:rect l="l" t="t" r="r" b="b"/>
              <a:pathLst>
                <a:path w="7918" h="7772" extrusionOk="0">
                  <a:moveTo>
                    <a:pt x="5319" y="0"/>
                  </a:moveTo>
                  <a:lnTo>
                    <a:pt x="6818" y="2067"/>
                  </a:lnTo>
                  <a:cubicBezTo>
                    <a:pt x="7918" y="3542"/>
                    <a:pt x="7603" y="5620"/>
                    <a:pt x="6117" y="6696"/>
                  </a:cubicBezTo>
                  <a:cubicBezTo>
                    <a:pt x="4630" y="7772"/>
                    <a:pt x="2539" y="7421"/>
                    <a:pt x="1487" y="5923"/>
                  </a:cubicBezTo>
                  <a:lnTo>
                    <a:pt x="1" y="3856"/>
                  </a:lnTo>
                  <a:lnTo>
                    <a:pt x="1258" y="2937"/>
                  </a:lnTo>
                  <a:lnTo>
                    <a:pt x="2757" y="5004"/>
                  </a:lnTo>
                  <a:cubicBezTo>
                    <a:pt x="3313" y="5778"/>
                    <a:pt x="4400" y="5947"/>
                    <a:pt x="5174" y="5391"/>
                  </a:cubicBezTo>
                  <a:lnTo>
                    <a:pt x="5174" y="5391"/>
                  </a:lnTo>
                  <a:cubicBezTo>
                    <a:pt x="5948" y="4835"/>
                    <a:pt x="6117" y="3747"/>
                    <a:pt x="5549" y="2973"/>
                  </a:cubicBezTo>
                  <a:lnTo>
                    <a:pt x="4062" y="907"/>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3" name="Google Shape;2913;p65"/>
            <p:cNvSpPr/>
            <p:nvPr/>
          </p:nvSpPr>
          <p:spPr>
            <a:xfrm>
              <a:off x="3709418" y="2676248"/>
              <a:ext cx="99055" cy="100624"/>
            </a:xfrm>
            <a:custGeom>
              <a:avLst/>
              <a:gdLst/>
              <a:ahLst/>
              <a:cxnLst/>
              <a:rect l="l" t="t" r="r" b="b"/>
              <a:pathLst>
                <a:path w="2274" h="2310" extrusionOk="0">
                  <a:moveTo>
                    <a:pt x="1270" y="0"/>
                  </a:moveTo>
                  <a:lnTo>
                    <a:pt x="1" y="919"/>
                  </a:lnTo>
                  <a:lnTo>
                    <a:pt x="1016" y="2309"/>
                  </a:lnTo>
                  <a:lnTo>
                    <a:pt x="2273" y="1403"/>
                  </a:lnTo>
                  <a:lnTo>
                    <a:pt x="127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4" name="Google Shape;2914;p65"/>
            <p:cNvSpPr/>
            <p:nvPr/>
          </p:nvSpPr>
          <p:spPr>
            <a:xfrm>
              <a:off x="3886315" y="2548313"/>
              <a:ext cx="99055" cy="100580"/>
            </a:xfrm>
            <a:custGeom>
              <a:avLst/>
              <a:gdLst/>
              <a:ahLst/>
              <a:cxnLst/>
              <a:rect l="l" t="t" r="r" b="b"/>
              <a:pathLst>
                <a:path w="2274" h="2309" extrusionOk="0">
                  <a:moveTo>
                    <a:pt x="1258" y="0"/>
                  </a:moveTo>
                  <a:lnTo>
                    <a:pt x="1" y="907"/>
                  </a:lnTo>
                  <a:lnTo>
                    <a:pt x="1016" y="2309"/>
                  </a:lnTo>
                  <a:lnTo>
                    <a:pt x="2273" y="1390"/>
                  </a:lnTo>
                  <a:lnTo>
                    <a:pt x="1258"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5" name="Google Shape;2915;p65"/>
            <p:cNvSpPr/>
            <p:nvPr/>
          </p:nvSpPr>
          <p:spPr>
            <a:xfrm>
              <a:off x="5498995" y="2736274"/>
              <a:ext cx="160649" cy="103237"/>
            </a:xfrm>
            <a:custGeom>
              <a:avLst/>
              <a:gdLst/>
              <a:ahLst/>
              <a:cxnLst/>
              <a:rect l="l" t="t" r="r" b="b"/>
              <a:pathLst>
                <a:path w="3688" h="2370" extrusionOk="0">
                  <a:moveTo>
                    <a:pt x="1" y="2007"/>
                  </a:moveTo>
                  <a:lnTo>
                    <a:pt x="146" y="2369"/>
                  </a:lnTo>
                  <a:lnTo>
                    <a:pt x="3687" y="1064"/>
                  </a:lnTo>
                  <a:lnTo>
                    <a:pt x="3204"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6" name="Google Shape;2916;p65"/>
            <p:cNvSpPr/>
            <p:nvPr/>
          </p:nvSpPr>
          <p:spPr>
            <a:xfrm>
              <a:off x="5513761" y="2927893"/>
              <a:ext cx="234876" cy="68520"/>
            </a:xfrm>
            <a:custGeom>
              <a:avLst/>
              <a:gdLst/>
              <a:ahLst/>
              <a:cxnLst/>
              <a:rect l="l" t="t" r="r" b="b"/>
              <a:pathLst>
                <a:path w="5392" h="1573" extrusionOk="0">
                  <a:moveTo>
                    <a:pt x="0" y="122"/>
                  </a:moveTo>
                  <a:lnTo>
                    <a:pt x="49" y="799"/>
                  </a:lnTo>
                  <a:lnTo>
                    <a:pt x="5391" y="1572"/>
                  </a:lnTo>
                  <a:lnTo>
                    <a:pt x="531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7" name="Google Shape;2917;p65"/>
            <p:cNvSpPr/>
            <p:nvPr/>
          </p:nvSpPr>
          <p:spPr>
            <a:xfrm>
              <a:off x="5493767" y="3048467"/>
              <a:ext cx="142703" cy="126934"/>
            </a:xfrm>
            <a:custGeom>
              <a:avLst/>
              <a:gdLst/>
              <a:ahLst/>
              <a:cxnLst/>
              <a:rect l="l" t="t" r="r" b="b"/>
              <a:pathLst>
                <a:path w="3276" h="2914" extrusionOk="0">
                  <a:moveTo>
                    <a:pt x="218" y="1"/>
                  </a:moveTo>
                  <a:lnTo>
                    <a:pt x="0" y="509"/>
                  </a:lnTo>
                  <a:lnTo>
                    <a:pt x="2768" y="2914"/>
                  </a:lnTo>
                  <a:lnTo>
                    <a:pt x="3276" y="2068"/>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8" name="Google Shape;2918;p65"/>
            <p:cNvSpPr/>
            <p:nvPr/>
          </p:nvSpPr>
          <p:spPr>
            <a:xfrm>
              <a:off x="3482514" y="3071118"/>
              <a:ext cx="408070" cy="380192"/>
            </a:xfrm>
            <a:custGeom>
              <a:avLst/>
              <a:gdLst/>
              <a:ahLst/>
              <a:cxnLst/>
              <a:rect l="l" t="t" r="r" b="b"/>
              <a:pathLst>
                <a:path w="9368" h="8728" extrusionOk="0">
                  <a:moveTo>
                    <a:pt x="2164" y="1"/>
                  </a:moveTo>
                  <a:cubicBezTo>
                    <a:pt x="967" y="1"/>
                    <a:pt x="0" y="968"/>
                    <a:pt x="0" y="2164"/>
                  </a:cubicBezTo>
                  <a:lnTo>
                    <a:pt x="0" y="6564"/>
                  </a:lnTo>
                  <a:cubicBezTo>
                    <a:pt x="0" y="7760"/>
                    <a:pt x="967" y="8727"/>
                    <a:pt x="2164" y="8727"/>
                  </a:cubicBezTo>
                  <a:lnTo>
                    <a:pt x="7204" y="8727"/>
                  </a:lnTo>
                  <a:cubicBezTo>
                    <a:pt x="8401" y="8727"/>
                    <a:pt x="9368" y="7760"/>
                    <a:pt x="9368" y="6564"/>
                  </a:cubicBezTo>
                  <a:lnTo>
                    <a:pt x="9368" y="2164"/>
                  </a:lnTo>
                  <a:cubicBezTo>
                    <a:pt x="9368" y="968"/>
                    <a:pt x="8401" y="1"/>
                    <a:pt x="7204"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9" name="Google Shape;2919;p65"/>
            <p:cNvSpPr/>
            <p:nvPr/>
          </p:nvSpPr>
          <p:spPr>
            <a:xfrm>
              <a:off x="3550947" y="3153795"/>
              <a:ext cx="271205" cy="215361"/>
            </a:xfrm>
            <a:custGeom>
              <a:avLst/>
              <a:gdLst/>
              <a:ahLst/>
              <a:cxnLst/>
              <a:rect l="l" t="t" r="r" b="b"/>
              <a:pathLst>
                <a:path w="6226" h="4944" extrusionOk="0">
                  <a:moveTo>
                    <a:pt x="702" y="0"/>
                  </a:moveTo>
                  <a:cubicBezTo>
                    <a:pt x="315" y="0"/>
                    <a:pt x="1" y="302"/>
                    <a:pt x="1" y="689"/>
                  </a:cubicBezTo>
                  <a:lnTo>
                    <a:pt x="1" y="4243"/>
                  </a:lnTo>
                  <a:cubicBezTo>
                    <a:pt x="1" y="4630"/>
                    <a:pt x="315" y="4944"/>
                    <a:pt x="702" y="4944"/>
                  </a:cubicBezTo>
                  <a:lnTo>
                    <a:pt x="5536" y="4944"/>
                  </a:lnTo>
                  <a:cubicBezTo>
                    <a:pt x="5911" y="4944"/>
                    <a:pt x="6225" y="4630"/>
                    <a:pt x="6225" y="4243"/>
                  </a:cubicBezTo>
                  <a:lnTo>
                    <a:pt x="6225" y="689"/>
                  </a:lnTo>
                  <a:cubicBezTo>
                    <a:pt x="6225" y="302"/>
                    <a:pt x="5911" y="0"/>
                    <a:pt x="553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0" name="Google Shape;2920;p65"/>
            <p:cNvSpPr/>
            <p:nvPr/>
          </p:nvSpPr>
          <p:spPr>
            <a:xfrm>
              <a:off x="3573075" y="3175880"/>
              <a:ext cx="226948" cy="99578"/>
            </a:xfrm>
            <a:custGeom>
              <a:avLst/>
              <a:gdLst/>
              <a:ahLst/>
              <a:cxnLst/>
              <a:rect l="l" t="t" r="r" b="b"/>
              <a:pathLst>
                <a:path w="5210" h="2286" extrusionOk="0">
                  <a:moveTo>
                    <a:pt x="2599" y="2285"/>
                  </a:moveTo>
                  <a:lnTo>
                    <a:pt x="0" y="1"/>
                  </a:lnTo>
                  <a:lnTo>
                    <a:pt x="2599" y="1657"/>
                  </a:lnTo>
                  <a:lnTo>
                    <a:pt x="521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1" name="Google Shape;2921;p65"/>
            <p:cNvSpPr/>
            <p:nvPr/>
          </p:nvSpPr>
          <p:spPr>
            <a:xfrm>
              <a:off x="5015173" y="2142771"/>
              <a:ext cx="377535" cy="338069"/>
            </a:xfrm>
            <a:custGeom>
              <a:avLst/>
              <a:gdLst/>
              <a:ahLst/>
              <a:cxnLst/>
              <a:rect l="l" t="t" r="r" b="b"/>
              <a:pathLst>
                <a:path w="8667" h="7761" extrusionOk="0">
                  <a:moveTo>
                    <a:pt x="4346" y="1"/>
                  </a:moveTo>
                  <a:cubicBezTo>
                    <a:pt x="3968" y="1"/>
                    <a:pt x="3584" y="56"/>
                    <a:pt x="3203" y="173"/>
                  </a:cubicBezTo>
                  <a:cubicBezTo>
                    <a:pt x="1148" y="789"/>
                    <a:pt x="0" y="2965"/>
                    <a:pt x="629" y="5007"/>
                  </a:cubicBezTo>
                  <a:cubicBezTo>
                    <a:pt x="1132" y="6687"/>
                    <a:pt x="2677" y="7760"/>
                    <a:pt x="4340" y="7760"/>
                  </a:cubicBezTo>
                  <a:cubicBezTo>
                    <a:pt x="4712" y="7760"/>
                    <a:pt x="5090" y="7707"/>
                    <a:pt x="5463" y="7594"/>
                  </a:cubicBezTo>
                  <a:cubicBezTo>
                    <a:pt x="7518" y="6965"/>
                    <a:pt x="8666" y="4802"/>
                    <a:pt x="8050" y="2747"/>
                  </a:cubicBezTo>
                  <a:cubicBezTo>
                    <a:pt x="7538" y="1073"/>
                    <a:pt x="6007" y="1"/>
                    <a:pt x="43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2" name="Google Shape;2922;p65"/>
            <p:cNvSpPr/>
            <p:nvPr/>
          </p:nvSpPr>
          <p:spPr>
            <a:xfrm>
              <a:off x="5104123" y="2211334"/>
              <a:ext cx="205385" cy="199592"/>
            </a:xfrm>
            <a:custGeom>
              <a:avLst/>
              <a:gdLst/>
              <a:ahLst/>
              <a:cxnLst/>
              <a:rect l="l" t="t" r="r" b="b"/>
              <a:pathLst>
                <a:path w="4715" h="4582" extrusionOk="0">
                  <a:moveTo>
                    <a:pt x="3035" y="992"/>
                  </a:moveTo>
                  <a:lnTo>
                    <a:pt x="1306" y="1778"/>
                  </a:lnTo>
                  <a:cubicBezTo>
                    <a:pt x="1282" y="1765"/>
                    <a:pt x="1246" y="1741"/>
                    <a:pt x="1222" y="1729"/>
                  </a:cubicBezTo>
                  <a:cubicBezTo>
                    <a:pt x="762" y="1427"/>
                    <a:pt x="158" y="1705"/>
                    <a:pt x="85" y="2237"/>
                  </a:cubicBezTo>
                  <a:cubicBezTo>
                    <a:pt x="1" y="2769"/>
                    <a:pt x="508" y="3204"/>
                    <a:pt x="1028" y="3047"/>
                  </a:cubicBezTo>
                  <a:cubicBezTo>
                    <a:pt x="1125" y="3022"/>
                    <a:pt x="1209" y="2974"/>
                    <a:pt x="1294" y="2914"/>
                  </a:cubicBezTo>
                  <a:cubicBezTo>
                    <a:pt x="1318" y="2877"/>
                    <a:pt x="1342" y="2853"/>
                    <a:pt x="1367" y="2841"/>
                  </a:cubicBezTo>
                  <a:cubicBezTo>
                    <a:pt x="1415" y="2865"/>
                    <a:pt x="1475" y="2902"/>
                    <a:pt x="1524" y="2926"/>
                  </a:cubicBezTo>
                  <a:cubicBezTo>
                    <a:pt x="1995" y="3192"/>
                    <a:pt x="2491" y="3446"/>
                    <a:pt x="2962" y="3711"/>
                  </a:cubicBezTo>
                  <a:cubicBezTo>
                    <a:pt x="3071" y="3772"/>
                    <a:pt x="3022" y="3736"/>
                    <a:pt x="3059" y="3856"/>
                  </a:cubicBezTo>
                  <a:cubicBezTo>
                    <a:pt x="3252" y="4533"/>
                    <a:pt x="4183" y="4582"/>
                    <a:pt x="4449" y="3929"/>
                  </a:cubicBezTo>
                  <a:cubicBezTo>
                    <a:pt x="4715" y="3288"/>
                    <a:pt x="4002" y="2672"/>
                    <a:pt x="3397" y="3022"/>
                  </a:cubicBezTo>
                  <a:cubicBezTo>
                    <a:pt x="3349" y="3047"/>
                    <a:pt x="3300" y="3083"/>
                    <a:pt x="3264" y="3119"/>
                  </a:cubicBezTo>
                  <a:cubicBezTo>
                    <a:pt x="3216" y="3168"/>
                    <a:pt x="3180" y="3216"/>
                    <a:pt x="3143" y="3264"/>
                  </a:cubicBezTo>
                  <a:cubicBezTo>
                    <a:pt x="3119" y="3264"/>
                    <a:pt x="2031" y="2660"/>
                    <a:pt x="1959" y="2612"/>
                  </a:cubicBezTo>
                  <a:lnTo>
                    <a:pt x="1560" y="2394"/>
                  </a:lnTo>
                  <a:lnTo>
                    <a:pt x="1560" y="2213"/>
                  </a:lnTo>
                  <a:lnTo>
                    <a:pt x="2382" y="1826"/>
                  </a:lnTo>
                  <a:cubicBezTo>
                    <a:pt x="2442" y="1802"/>
                    <a:pt x="3192" y="1463"/>
                    <a:pt x="3228" y="1451"/>
                  </a:cubicBezTo>
                  <a:cubicBezTo>
                    <a:pt x="3470" y="1729"/>
                    <a:pt x="3869" y="1790"/>
                    <a:pt x="4171" y="1596"/>
                  </a:cubicBezTo>
                  <a:cubicBezTo>
                    <a:pt x="4316" y="1512"/>
                    <a:pt x="4412" y="1379"/>
                    <a:pt x="4473" y="1234"/>
                  </a:cubicBezTo>
                  <a:cubicBezTo>
                    <a:pt x="4545" y="1052"/>
                    <a:pt x="4533" y="847"/>
                    <a:pt x="4461" y="678"/>
                  </a:cubicBezTo>
                  <a:cubicBezTo>
                    <a:pt x="4171" y="1"/>
                    <a:pt x="3180" y="122"/>
                    <a:pt x="3059" y="847"/>
                  </a:cubicBezTo>
                  <a:cubicBezTo>
                    <a:pt x="3035" y="895"/>
                    <a:pt x="3035" y="944"/>
                    <a:pt x="3035" y="992"/>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3" name="Google Shape;2923;p65"/>
            <p:cNvSpPr/>
            <p:nvPr/>
          </p:nvSpPr>
          <p:spPr>
            <a:xfrm>
              <a:off x="3549379" y="1943877"/>
              <a:ext cx="606050" cy="332276"/>
            </a:xfrm>
            <a:custGeom>
              <a:avLst/>
              <a:gdLst/>
              <a:ahLst/>
              <a:cxnLst/>
              <a:rect l="l" t="t" r="r" b="b"/>
              <a:pathLst>
                <a:path w="13913" h="7628" extrusionOk="0">
                  <a:moveTo>
                    <a:pt x="1680" y="7591"/>
                  </a:moveTo>
                  <a:lnTo>
                    <a:pt x="11725" y="7591"/>
                  </a:lnTo>
                  <a:cubicBezTo>
                    <a:pt x="12921" y="7627"/>
                    <a:pt x="13912" y="6660"/>
                    <a:pt x="13912" y="5464"/>
                  </a:cubicBezTo>
                  <a:cubicBezTo>
                    <a:pt x="13912" y="4255"/>
                    <a:pt x="12921" y="3300"/>
                    <a:pt x="11725" y="3325"/>
                  </a:cubicBezTo>
                  <a:cubicBezTo>
                    <a:pt x="11302" y="3325"/>
                    <a:pt x="10891" y="3445"/>
                    <a:pt x="10528" y="3675"/>
                  </a:cubicBezTo>
                  <a:cubicBezTo>
                    <a:pt x="10576" y="3506"/>
                    <a:pt x="10601" y="3312"/>
                    <a:pt x="10601" y="3131"/>
                  </a:cubicBezTo>
                  <a:cubicBezTo>
                    <a:pt x="10601" y="1270"/>
                    <a:pt x="8352" y="315"/>
                    <a:pt x="7011" y="1620"/>
                  </a:cubicBezTo>
                  <a:cubicBezTo>
                    <a:pt x="6805" y="605"/>
                    <a:pt x="5766" y="1"/>
                    <a:pt x="4787" y="327"/>
                  </a:cubicBezTo>
                  <a:cubicBezTo>
                    <a:pt x="3808" y="641"/>
                    <a:pt x="3324" y="1729"/>
                    <a:pt x="3735" y="2672"/>
                  </a:cubicBezTo>
                  <a:lnTo>
                    <a:pt x="3639" y="2672"/>
                  </a:lnTo>
                  <a:cubicBezTo>
                    <a:pt x="2780" y="2672"/>
                    <a:pt x="2091" y="3361"/>
                    <a:pt x="2091" y="4219"/>
                  </a:cubicBezTo>
                  <a:cubicBezTo>
                    <a:pt x="2091" y="4376"/>
                    <a:pt x="2103" y="4521"/>
                    <a:pt x="2152" y="4678"/>
                  </a:cubicBezTo>
                  <a:cubicBezTo>
                    <a:pt x="1257" y="4352"/>
                    <a:pt x="303" y="4920"/>
                    <a:pt x="157" y="5851"/>
                  </a:cubicBezTo>
                  <a:cubicBezTo>
                    <a:pt x="0" y="6793"/>
                    <a:pt x="738" y="7627"/>
                    <a:pt x="1680" y="7603"/>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4" name="Google Shape;2924;p65"/>
            <p:cNvSpPr/>
            <p:nvPr/>
          </p:nvSpPr>
          <p:spPr>
            <a:xfrm>
              <a:off x="4230135" y="2475132"/>
              <a:ext cx="751889" cy="32670"/>
            </a:xfrm>
            <a:custGeom>
              <a:avLst/>
              <a:gdLst/>
              <a:ahLst/>
              <a:cxnLst/>
              <a:rect l="l" t="t" r="r" b="b"/>
              <a:pathLst>
                <a:path w="17261" h="750" extrusionOk="0">
                  <a:moveTo>
                    <a:pt x="375" y="0"/>
                  </a:moveTo>
                  <a:cubicBezTo>
                    <a:pt x="170" y="0"/>
                    <a:pt x="1" y="169"/>
                    <a:pt x="1" y="375"/>
                  </a:cubicBezTo>
                  <a:cubicBezTo>
                    <a:pt x="1" y="580"/>
                    <a:pt x="170" y="750"/>
                    <a:pt x="375" y="750"/>
                  </a:cubicBezTo>
                  <a:lnTo>
                    <a:pt x="16898" y="750"/>
                  </a:lnTo>
                  <a:cubicBezTo>
                    <a:pt x="17103" y="750"/>
                    <a:pt x="17261" y="580"/>
                    <a:pt x="17261" y="375"/>
                  </a:cubicBezTo>
                  <a:cubicBezTo>
                    <a:pt x="17261" y="169"/>
                    <a:pt x="17103" y="0"/>
                    <a:pt x="168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5" name="Google Shape;2925;p65"/>
            <p:cNvSpPr/>
            <p:nvPr/>
          </p:nvSpPr>
          <p:spPr>
            <a:xfrm>
              <a:off x="4230135" y="2565693"/>
              <a:ext cx="751889" cy="32670"/>
            </a:xfrm>
            <a:custGeom>
              <a:avLst/>
              <a:gdLst/>
              <a:ahLst/>
              <a:cxnLst/>
              <a:rect l="l" t="t" r="r" b="b"/>
              <a:pathLst>
                <a:path w="17261" h="750" extrusionOk="0">
                  <a:moveTo>
                    <a:pt x="375" y="0"/>
                  </a:moveTo>
                  <a:cubicBezTo>
                    <a:pt x="170" y="0"/>
                    <a:pt x="1" y="169"/>
                    <a:pt x="1" y="375"/>
                  </a:cubicBezTo>
                  <a:cubicBezTo>
                    <a:pt x="1" y="580"/>
                    <a:pt x="170" y="750"/>
                    <a:pt x="375" y="750"/>
                  </a:cubicBezTo>
                  <a:lnTo>
                    <a:pt x="16898" y="750"/>
                  </a:lnTo>
                  <a:cubicBezTo>
                    <a:pt x="17103" y="750"/>
                    <a:pt x="17261" y="580"/>
                    <a:pt x="17261" y="375"/>
                  </a:cubicBezTo>
                  <a:cubicBezTo>
                    <a:pt x="17261" y="169"/>
                    <a:pt x="17103" y="0"/>
                    <a:pt x="168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6" name="Google Shape;2926;p65"/>
            <p:cNvSpPr/>
            <p:nvPr/>
          </p:nvSpPr>
          <p:spPr>
            <a:xfrm>
              <a:off x="4230135" y="2656777"/>
              <a:ext cx="751889" cy="32147"/>
            </a:xfrm>
            <a:custGeom>
              <a:avLst/>
              <a:gdLst/>
              <a:ahLst/>
              <a:cxnLst/>
              <a:rect l="l" t="t" r="r" b="b"/>
              <a:pathLst>
                <a:path w="17261" h="738" extrusionOk="0">
                  <a:moveTo>
                    <a:pt x="375" y="0"/>
                  </a:moveTo>
                  <a:cubicBezTo>
                    <a:pt x="170" y="0"/>
                    <a:pt x="1" y="157"/>
                    <a:pt x="1" y="375"/>
                  </a:cubicBezTo>
                  <a:cubicBezTo>
                    <a:pt x="1" y="580"/>
                    <a:pt x="170" y="738"/>
                    <a:pt x="375" y="738"/>
                  </a:cubicBezTo>
                  <a:lnTo>
                    <a:pt x="16898" y="738"/>
                  </a:lnTo>
                  <a:cubicBezTo>
                    <a:pt x="17103" y="738"/>
                    <a:pt x="17261" y="580"/>
                    <a:pt x="17261" y="375"/>
                  </a:cubicBezTo>
                  <a:cubicBezTo>
                    <a:pt x="17261" y="157"/>
                    <a:pt x="17103" y="0"/>
                    <a:pt x="1689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7" name="Google Shape;2927;p65"/>
            <p:cNvSpPr/>
            <p:nvPr/>
          </p:nvSpPr>
          <p:spPr>
            <a:xfrm>
              <a:off x="4160656" y="2475132"/>
              <a:ext cx="41077" cy="32670"/>
            </a:xfrm>
            <a:custGeom>
              <a:avLst/>
              <a:gdLst/>
              <a:ahLst/>
              <a:cxnLst/>
              <a:rect l="l" t="t" r="r" b="b"/>
              <a:pathLst>
                <a:path w="943" h="750" extrusionOk="0">
                  <a:moveTo>
                    <a:pt x="375" y="0"/>
                  </a:moveTo>
                  <a:cubicBezTo>
                    <a:pt x="169" y="0"/>
                    <a:pt x="0" y="169"/>
                    <a:pt x="0" y="375"/>
                  </a:cubicBezTo>
                  <a:cubicBezTo>
                    <a:pt x="0" y="580"/>
                    <a:pt x="169" y="750"/>
                    <a:pt x="375" y="750"/>
                  </a:cubicBezTo>
                  <a:lnTo>
                    <a:pt x="568" y="750"/>
                  </a:lnTo>
                  <a:cubicBezTo>
                    <a:pt x="774" y="750"/>
                    <a:pt x="943" y="580"/>
                    <a:pt x="943" y="375"/>
                  </a:cubicBezTo>
                  <a:cubicBezTo>
                    <a:pt x="943" y="169"/>
                    <a:pt x="774"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8" name="Google Shape;2928;p65"/>
            <p:cNvSpPr/>
            <p:nvPr/>
          </p:nvSpPr>
          <p:spPr>
            <a:xfrm>
              <a:off x="4160656" y="2565693"/>
              <a:ext cx="41077" cy="32670"/>
            </a:xfrm>
            <a:custGeom>
              <a:avLst/>
              <a:gdLst/>
              <a:ahLst/>
              <a:cxnLst/>
              <a:rect l="l" t="t" r="r" b="b"/>
              <a:pathLst>
                <a:path w="943" h="750" extrusionOk="0">
                  <a:moveTo>
                    <a:pt x="375" y="0"/>
                  </a:moveTo>
                  <a:cubicBezTo>
                    <a:pt x="169" y="0"/>
                    <a:pt x="0" y="169"/>
                    <a:pt x="0" y="375"/>
                  </a:cubicBezTo>
                  <a:cubicBezTo>
                    <a:pt x="0" y="580"/>
                    <a:pt x="169" y="750"/>
                    <a:pt x="375" y="750"/>
                  </a:cubicBezTo>
                  <a:lnTo>
                    <a:pt x="568" y="750"/>
                  </a:lnTo>
                  <a:cubicBezTo>
                    <a:pt x="774" y="750"/>
                    <a:pt x="943" y="580"/>
                    <a:pt x="943" y="375"/>
                  </a:cubicBezTo>
                  <a:cubicBezTo>
                    <a:pt x="943" y="169"/>
                    <a:pt x="774" y="0"/>
                    <a:pt x="568" y="0"/>
                  </a:cubicBezTo>
                  <a:close/>
                </a:path>
              </a:pathLst>
            </a:custGeom>
            <a:solidFill>
              <a:srgbClr val="407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9" name="Google Shape;2929;p65"/>
            <p:cNvSpPr/>
            <p:nvPr/>
          </p:nvSpPr>
          <p:spPr>
            <a:xfrm>
              <a:off x="4160656" y="2656777"/>
              <a:ext cx="41077" cy="32147"/>
            </a:xfrm>
            <a:custGeom>
              <a:avLst/>
              <a:gdLst/>
              <a:ahLst/>
              <a:cxnLst/>
              <a:rect l="l" t="t" r="r" b="b"/>
              <a:pathLst>
                <a:path w="943" h="738" extrusionOk="0">
                  <a:moveTo>
                    <a:pt x="375" y="0"/>
                  </a:moveTo>
                  <a:cubicBezTo>
                    <a:pt x="169" y="0"/>
                    <a:pt x="0" y="157"/>
                    <a:pt x="0" y="375"/>
                  </a:cubicBezTo>
                  <a:cubicBezTo>
                    <a:pt x="0" y="580"/>
                    <a:pt x="169" y="738"/>
                    <a:pt x="375" y="738"/>
                  </a:cubicBezTo>
                  <a:lnTo>
                    <a:pt x="568" y="738"/>
                  </a:lnTo>
                  <a:cubicBezTo>
                    <a:pt x="774" y="738"/>
                    <a:pt x="943" y="580"/>
                    <a:pt x="943" y="375"/>
                  </a:cubicBezTo>
                  <a:cubicBezTo>
                    <a:pt x="943" y="157"/>
                    <a:pt x="774" y="0"/>
                    <a:pt x="5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0" name="Google Shape;2930;p65"/>
            <p:cNvSpPr/>
            <p:nvPr/>
          </p:nvSpPr>
          <p:spPr>
            <a:xfrm>
              <a:off x="4230135" y="3966709"/>
              <a:ext cx="751889" cy="32670"/>
            </a:xfrm>
            <a:custGeom>
              <a:avLst/>
              <a:gdLst/>
              <a:ahLst/>
              <a:cxnLst/>
              <a:rect l="l" t="t" r="r" b="b"/>
              <a:pathLst>
                <a:path w="17261" h="750" extrusionOk="0">
                  <a:moveTo>
                    <a:pt x="375" y="0"/>
                  </a:moveTo>
                  <a:cubicBezTo>
                    <a:pt x="170" y="0"/>
                    <a:pt x="1" y="170"/>
                    <a:pt x="1" y="375"/>
                  </a:cubicBezTo>
                  <a:cubicBezTo>
                    <a:pt x="1" y="581"/>
                    <a:pt x="170" y="750"/>
                    <a:pt x="375" y="750"/>
                  </a:cubicBezTo>
                  <a:lnTo>
                    <a:pt x="16898" y="750"/>
                  </a:lnTo>
                  <a:cubicBezTo>
                    <a:pt x="17103" y="750"/>
                    <a:pt x="17261" y="581"/>
                    <a:pt x="17261" y="375"/>
                  </a:cubicBezTo>
                  <a:cubicBezTo>
                    <a:pt x="17261" y="170"/>
                    <a:pt x="17103" y="0"/>
                    <a:pt x="16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1" name="Google Shape;2931;p65"/>
            <p:cNvSpPr/>
            <p:nvPr/>
          </p:nvSpPr>
          <p:spPr>
            <a:xfrm>
              <a:off x="4230135" y="4057792"/>
              <a:ext cx="751889" cy="32147"/>
            </a:xfrm>
            <a:custGeom>
              <a:avLst/>
              <a:gdLst/>
              <a:ahLst/>
              <a:cxnLst/>
              <a:rect l="l" t="t" r="r" b="b"/>
              <a:pathLst>
                <a:path w="17261" h="738" extrusionOk="0">
                  <a:moveTo>
                    <a:pt x="375" y="0"/>
                  </a:moveTo>
                  <a:cubicBezTo>
                    <a:pt x="170" y="0"/>
                    <a:pt x="1" y="158"/>
                    <a:pt x="1" y="375"/>
                  </a:cubicBezTo>
                  <a:cubicBezTo>
                    <a:pt x="1" y="581"/>
                    <a:pt x="170" y="738"/>
                    <a:pt x="375" y="738"/>
                  </a:cubicBezTo>
                  <a:lnTo>
                    <a:pt x="16898" y="738"/>
                  </a:lnTo>
                  <a:cubicBezTo>
                    <a:pt x="17103" y="738"/>
                    <a:pt x="17261" y="581"/>
                    <a:pt x="17261" y="375"/>
                  </a:cubicBezTo>
                  <a:cubicBezTo>
                    <a:pt x="17261" y="158"/>
                    <a:pt x="17103" y="0"/>
                    <a:pt x="1689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2" name="Google Shape;2932;p65"/>
            <p:cNvSpPr/>
            <p:nvPr/>
          </p:nvSpPr>
          <p:spPr>
            <a:xfrm>
              <a:off x="4160656" y="3966709"/>
              <a:ext cx="41077" cy="32670"/>
            </a:xfrm>
            <a:custGeom>
              <a:avLst/>
              <a:gdLst/>
              <a:ahLst/>
              <a:cxnLst/>
              <a:rect l="l" t="t" r="r" b="b"/>
              <a:pathLst>
                <a:path w="943" h="750" extrusionOk="0">
                  <a:moveTo>
                    <a:pt x="375" y="0"/>
                  </a:moveTo>
                  <a:cubicBezTo>
                    <a:pt x="169" y="0"/>
                    <a:pt x="0" y="170"/>
                    <a:pt x="0" y="375"/>
                  </a:cubicBezTo>
                  <a:cubicBezTo>
                    <a:pt x="0" y="581"/>
                    <a:pt x="169" y="750"/>
                    <a:pt x="375" y="750"/>
                  </a:cubicBezTo>
                  <a:lnTo>
                    <a:pt x="568" y="750"/>
                  </a:lnTo>
                  <a:cubicBezTo>
                    <a:pt x="774" y="750"/>
                    <a:pt x="943" y="581"/>
                    <a:pt x="943" y="375"/>
                  </a:cubicBezTo>
                  <a:cubicBezTo>
                    <a:pt x="943" y="170"/>
                    <a:pt x="774" y="0"/>
                    <a:pt x="568" y="0"/>
                  </a:cubicBezTo>
                  <a:close/>
                </a:path>
              </a:pathLst>
            </a:custGeom>
            <a:solidFill>
              <a:srgbClr val="407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3" name="Google Shape;2933;p65"/>
            <p:cNvSpPr/>
            <p:nvPr/>
          </p:nvSpPr>
          <p:spPr>
            <a:xfrm>
              <a:off x="4160656" y="4057792"/>
              <a:ext cx="41077" cy="32147"/>
            </a:xfrm>
            <a:custGeom>
              <a:avLst/>
              <a:gdLst/>
              <a:ahLst/>
              <a:cxnLst/>
              <a:rect l="l" t="t" r="r" b="b"/>
              <a:pathLst>
                <a:path w="943" h="738" extrusionOk="0">
                  <a:moveTo>
                    <a:pt x="375" y="0"/>
                  </a:moveTo>
                  <a:cubicBezTo>
                    <a:pt x="169" y="0"/>
                    <a:pt x="0" y="158"/>
                    <a:pt x="0" y="375"/>
                  </a:cubicBezTo>
                  <a:cubicBezTo>
                    <a:pt x="0" y="581"/>
                    <a:pt x="169" y="738"/>
                    <a:pt x="375" y="738"/>
                  </a:cubicBezTo>
                  <a:lnTo>
                    <a:pt x="568" y="738"/>
                  </a:lnTo>
                  <a:cubicBezTo>
                    <a:pt x="774" y="738"/>
                    <a:pt x="943" y="581"/>
                    <a:pt x="943" y="375"/>
                  </a:cubicBezTo>
                  <a:cubicBezTo>
                    <a:pt x="943" y="158"/>
                    <a:pt x="774" y="0"/>
                    <a:pt x="568" y="0"/>
                  </a:cubicBezTo>
                  <a:close/>
                </a:path>
              </a:pathLst>
            </a:custGeom>
            <a:solidFill>
              <a:srgbClr val="407A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4" name="Google Shape;2934;p65"/>
            <p:cNvSpPr/>
            <p:nvPr/>
          </p:nvSpPr>
          <p:spPr>
            <a:xfrm>
              <a:off x="4930406" y="3653949"/>
              <a:ext cx="640245" cy="440217"/>
            </a:xfrm>
            <a:custGeom>
              <a:avLst/>
              <a:gdLst/>
              <a:ahLst/>
              <a:cxnLst/>
              <a:rect l="l" t="t" r="r" b="b"/>
              <a:pathLst>
                <a:path w="14698" h="10106" extrusionOk="0">
                  <a:moveTo>
                    <a:pt x="1487" y="1"/>
                  </a:moveTo>
                  <a:cubicBezTo>
                    <a:pt x="665" y="1"/>
                    <a:pt x="0" y="678"/>
                    <a:pt x="0" y="1500"/>
                  </a:cubicBezTo>
                  <a:lnTo>
                    <a:pt x="0" y="8607"/>
                  </a:lnTo>
                  <a:cubicBezTo>
                    <a:pt x="0" y="9441"/>
                    <a:pt x="665" y="10105"/>
                    <a:pt x="1487" y="10105"/>
                  </a:cubicBezTo>
                  <a:lnTo>
                    <a:pt x="13199" y="10105"/>
                  </a:lnTo>
                  <a:cubicBezTo>
                    <a:pt x="14033" y="10105"/>
                    <a:pt x="14698" y="9441"/>
                    <a:pt x="14698" y="8607"/>
                  </a:cubicBezTo>
                  <a:lnTo>
                    <a:pt x="14698" y="1500"/>
                  </a:lnTo>
                  <a:cubicBezTo>
                    <a:pt x="14698" y="678"/>
                    <a:pt x="14033" y="1"/>
                    <a:pt x="1319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5" name="Google Shape;2935;p65"/>
            <p:cNvSpPr/>
            <p:nvPr/>
          </p:nvSpPr>
          <p:spPr>
            <a:xfrm>
              <a:off x="5164149" y="3793471"/>
              <a:ext cx="172236" cy="161695"/>
            </a:xfrm>
            <a:custGeom>
              <a:avLst/>
              <a:gdLst/>
              <a:ahLst/>
              <a:cxnLst/>
              <a:rect l="l" t="t" r="r" b="b"/>
              <a:pathLst>
                <a:path w="3954" h="3712" extrusionOk="0">
                  <a:moveTo>
                    <a:pt x="1" y="1"/>
                  </a:moveTo>
                  <a:lnTo>
                    <a:pt x="3953" y="1850"/>
                  </a:lnTo>
                  <a:lnTo>
                    <a:pt x="1" y="371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6" name="Google Shape;2936;p65"/>
            <p:cNvSpPr/>
            <p:nvPr/>
          </p:nvSpPr>
          <p:spPr>
            <a:xfrm>
              <a:off x="3671521" y="3706090"/>
              <a:ext cx="429676" cy="354883"/>
            </a:xfrm>
            <a:custGeom>
              <a:avLst/>
              <a:gdLst/>
              <a:ahLst/>
              <a:cxnLst/>
              <a:rect l="l" t="t" r="r" b="b"/>
              <a:pathLst>
                <a:path w="9864" h="8147" extrusionOk="0">
                  <a:moveTo>
                    <a:pt x="786" y="1185"/>
                  </a:moveTo>
                  <a:lnTo>
                    <a:pt x="2913" y="1185"/>
                  </a:lnTo>
                  <a:lnTo>
                    <a:pt x="3457" y="278"/>
                  </a:lnTo>
                  <a:cubicBezTo>
                    <a:pt x="3518" y="109"/>
                    <a:pt x="3687" y="0"/>
                    <a:pt x="3868" y="12"/>
                  </a:cubicBezTo>
                  <a:lnTo>
                    <a:pt x="5983" y="12"/>
                  </a:lnTo>
                  <a:cubicBezTo>
                    <a:pt x="6165" y="0"/>
                    <a:pt x="6334" y="109"/>
                    <a:pt x="6394" y="278"/>
                  </a:cubicBezTo>
                  <a:lnTo>
                    <a:pt x="6938" y="1185"/>
                  </a:lnTo>
                  <a:lnTo>
                    <a:pt x="9078" y="1185"/>
                  </a:lnTo>
                  <a:cubicBezTo>
                    <a:pt x="9501" y="1185"/>
                    <a:pt x="9863" y="1535"/>
                    <a:pt x="9863" y="1971"/>
                  </a:cubicBezTo>
                  <a:lnTo>
                    <a:pt x="9863" y="7361"/>
                  </a:lnTo>
                  <a:cubicBezTo>
                    <a:pt x="9863" y="7796"/>
                    <a:pt x="9501" y="8147"/>
                    <a:pt x="9078" y="8147"/>
                  </a:cubicBezTo>
                  <a:lnTo>
                    <a:pt x="786" y="8147"/>
                  </a:lnTo>
                  <a:cubicBezTo>
                    <a:pt x="351" y="8147"/>
                    <a:pt x="1" y="7796"/>
                    <a:pt x="1" y="7361"/>
                  </a:cubicBezTo>
                  <a:lnTo>
                    <a:pt x="1" y="1971"/>
                  </a:lnTo>
                  <a:cubicBezTo>
                    <a:pt x="1" y="1535"/>
                    <a:pt x="351" y="1185"/>
                    <a:pt x="786" y="118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7" name="Google Shape;2937;p65"/>
            <p:cNvSpPr/>
            <p:nvPr/>
          </p:nvSpPr>
          <p:spPr>
            <a:xfrm>
              <a:off x="3800502" y="3808761"/>
              <a:ext cx="200115" cy="200115"/>
            </a:xfrm>
            <a:custGeom>
              <a:avLst/>
              <a:gdLst/>
              <a:ahLst/>
              <a:cxnLst/>
              <a:rect l="l" t="t" r="r" b="b"/>
              <a:pathLst>
                <a:path w="4594" h="4594" extrusionOk="0">
                  <a:moveTo>
                    <a:pt x="1971" y="4593"/>
                  </a:moveTo>
                  <a:cubicBezTo>
                    <a:pt x="3724" y="4593"/>
                    <a:pt x="4594" y="2478"/>
                    <a:pt x="3361" y="1233"/>
                  </a:cubicBezTo>
                  <a:cubicBezTo>
                    <a:pt x="2128" y="0"/>
                    <a:pt x="1" y="883"/>
                    <a:pt x="1" y="2623"/>
                  </a:cubicBezTo>
                  <a:cubicBezTo>
                    <a:pt x="13" y="3711"/>
                    <a:pt x="883" y="4593"/>
                    <a:pt x="1971" y="4593"/>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8" name="Google Shape;2938;p65"/>
            <p:cNvSpPr/>
            <p:nvPr/>
          </p:nvSpPr>
          <p:spPr>
            <a:xfrm>
              <a:off x="3376140" y="2609384"/>
              <a:ext cx="218541" cy="224857"/>
            </a:xfrm>
            <a:custGeom>
              <a:avLst/>
              <a:gdLst/>
              <a:ahLst/>
              <a:cxnLst/>
              <a:rect l="l" t="t" r="r" b="b"/>
              <a:pathLst>
                <a:path w="5017" h="5162" extrusionOk="0">
                  <a:moveTo>
                    <a:pt x="883" y="726"/>
                  </a:moveTo>
                  <a:cubicBezTo>
                    <a:pt x="1669" y="0"/>
                    <a:pt x="2877" y="0"/>
                    <a:pt x="3675" y="701"/>
                  </a:cubicBezTo>
                  <a:cubicBezTo>
                    <a:pt x="4473" y="1415"/>
                    <a:pt x="4594" y="2611"/>
                    <a:pt x="3965" y="3481"/>
                  </a:cubicBezTo>
                  <a:lnTo>
                    <a:pt x="4908" y="4497"/>
                  </a:lnTo>
                  <a:cubicBezTo>
                    <a:pt x="5017" y="4618"/>
                    <a:pt x="5005" y="4799"/>
                    <a:pt x="4884" y="4908"/>
                  </a:cubicBezTo>
                  <a:lnTo>
                    <a:pt x="4715" y="5065"/>
                  </a:lnTo>
                  <a:cubicBezTo>
                    <a:pt x="4594" y="5162"/>
                    <a:pt x="4412" y="5162"/>
                    <a:pt x="4304" y="5041"/>
                  </a:cubicBezTo>
                  <a:lnTo>
                    <a:pt x="3373" y="4025"/>
                  </a:lnTo>
                  <a:cubicBezTo>
                    <a:pt x="2467" y="4581"/>
                    <a:pt x="1282" y="4352"/>
                    <a:pt x="641" y="3494"/>
                  </a:cubicBezTo>
                  <a:cubicBezTo>
                    <a:pt x="1" y="2647"/>
                    <a:pt x="110" y="1439"/>
                    <a:pt x="895" y="726"/>
                  </a:cubicBezTo>
                  <a:close/>
                  <a:moveTo>
                    <a:pt x="1415" y="1306"/>
                  </a:moveTo>
                  <a:cubicBezTo>
                    <a:pt x="569" y="2079"/>
                    <a:pt x="1089" y="3494"/>
                    <a:pt x="2237" y="3542"/>
                  </a:cubicBezTo>
                  <a:cubicBezTo>
                    <a:pt x="3385" y="3590"/>
                    <a:pt x="4014" y="2224"/>
                    <a:pt x="3228" y="1378"/>
                  </a:cubicBezTo>
                  <a:cubicBezTo>
                    <a:pt x="2757" y="859"/>
                    <a:pt x="1947" y="822"/>
                    <a:pt x="1415" y="130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9" name="Google Shape;2939;p65"/>
            <p:cNvSpPr/>
            <p:nvPr/>
          </p:nvSpPr>
          <p:spPr>
            <a:xfrm>
              <a:off x="5321575" y="1911773"/>
              <a:ext cx="22172" cy="104283"/>
            </a:xfrm>
            <a:custGeom>
              <a:avLst/>
              <a:gdLst/>
              <a:ahLst/>
              <a:cxnLst/>
              <a:rect l="l" t="t" r="r" b="b"/>
              <a:pathLst>
                <a:path w="509" h="2394" extrusionOk="0">
                  <a:moveTo>
                    <a:pt x="254" y="2394"/>
                  </a:moveTo>
                  <a:cubicBezTo>
                    <a:pt x="109" y="2394"/>
                    <a:pt x="1" y="2285"/>
                    <a:pt x="1" y="2140"/>
                  </a:cubicBezTo>
                  <a:lnTo>
                    <a:pt x="1" y="339"/>
                  </a:lnTo>
                  <a:cubicBezTo>
                    <a:pt x="1" y="0"/>
                    <a:pt x="508" y="0"/>
                    <a:pt x="508" y="339"/>
                  </a:cubicBezTo>
                  <a:lnTo>
                    <a:pt x="508" y="2140"/>
                  </a:lnTo>
                  <a:cubicBezTo>
                    <a:pt x="508" y="2285"/>
                    <a:pt x="387" y="2394"/>
                    <a:pt x="254" y="239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0" name="Google Shape;2940;p65"/>
            <p:cNvSpPr/>
            <p:nvPr/>
          </p:nvSpPr>
          <p:spPr>
            <a:xfrm>
              <a:off x="5278929" y="1954418"/>
              <a:ext cx="107985" cy="22695"/>
            </a:xfrm>
            <a:custGeom>
              <a:avLst/>
              <a:gdLst/>
              <a:ahLst/>
              <a:cxnLst/>
              <a:rect l="l" t="t" r="r" b="b"/>
              <a:pathLst>
                <a:path w="2479" h="521" extrusionOk="0">
                  <a:moveTo>
                    <a:pt x="2128" y="520"/>
                  </a:moveTo>
                  <a:lnTo>
                    <a:pt x="339" y="520"/>
                  </a:lnTo>
                  <a:cubicBezTo>
                    <a:pt x="1" y="508"/>
                    <a:pt x="1" y="0"/>
                    <a:pt x="339" y="0"/>
                  </a:cubicBezTo>
                  <a:lnTo>
                    <a:pt x="2140" y="0"/>
                  </a:lnTo>
                  <a:cubicBezTo>
                    <a:pt x="2478" y="0"/>
                    <a:pt x="2478" y="520"/>
                    <a:pt x="2140" y="52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1" name="Google Shape;2941;p65"/>
            <p:cNvSpPr/>
            <p:nvPr/>
          </p:nvSpPr>
          <p:spPr>
            <a:xfrm>
              <a:off x="5493201" y="2519868"/>
              <a:ext cx="23740" cy="91128"/>
            </a:xfrm>
            <a:custGeom>
              <a:avLst/>
              <a:gdLst/>
              <a:ahLst/>
              <a:cxnLst/>
              <a:rect l="l" t="t" r="r" b="b"/>
              <a:pathLst>
                <a:path w="545" h="2092" extrusionOk="0">
                  <a:moveTo>
                    <a:pt x="267" y="2092"/>
                  </a:moveTo>
                  <a:cubicBezTo>
                    <a:pt x="146" y="2092"/>
                    <a:pt x="49" y="1995"/>
                    <a:pt x="49" y="1874"/>
                  </a:cubicBezTo>
                  <a:lnTo>
                    <a:pt x="49" y="254"/>
                  </a:lnTo>
                  <a:cubicBezTo>
                    <a:pt x="1" y="1"/>
                    <a:pt x="545" y="1"/>
                    <a:pt x="496" y="254"/>
                  </a:cubicBezTo>
                  <a:lnTo>
                    <a:pt x="496" y="1874"/>
                  </a:lnTo>
                  <a:cubicBezTo>
                    <a:pt x="496" y="1995"/>
                    <a:pt x="400" y="2092"/>
                    <a:pt x="267" y="2092"/>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2" name="Google Shape;2942;p65"/>
            <p:cNvSpPr/>
            <p:nvPr/>
          </p:nvSpPr>
          <p:spPr>
            <a:xfrm>
              <a:off x="5455304" y="2554629"/>
              <a:ext cx="96398" cy="23217"/>
            </a:xfrm>
            <a:custGeom>
              <a:avLst/>
              <a:gdLst/>
              <a:ahLst/>
              <a:cxnLst/>
              <a:rect l="l" t="t" r="r" b="b"/>
              <a:pathLst>
                <a:path w="2213" h="533" extrusionOk="0">
                  <a:moveTo>
                    <a:pt x="1947" y="496"/>
                  </a:moveTo>
                  <a:lnTo>
                    <a:pt x="339" y="496"/>
                  </a:lnTo>
                  <a:cubicBezTo>
                    <a:pt x="1" y="532"/>
                    <a:pt x="1" y="0"/>
                    <a:pt x="339" y="37"/>
                  </a:cubicBezTo>
                  <a:lnTo>
                    <a:pt x="1947" y="37"/>
                  </a:lnTo>
                  <a:cubicBezTo>
                    <a:pt x="2213" y="73"/>
                    <a:pt x="2213" y="460"/>
                    <a:pt x="1947" y="4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3" name="Google Shape;2943;p65"/>
            <p:cNvSpPr/>
            <p:nvPr/>
          </p:nvSpPr>
          <p:spPr>
            <a:xfrm>
              <a:off x="3987941" y="1753825"/>
              <a:ext cx="23217" cy="95309"/>
            </a:xfrm>
            <a:custGeom>
              <a:avLst/>
              <a:gdLst/>
              <a:ahLst/>
              <a:cxnLst/>
              <a:rect l="l" t="t" r="r" b="b"/>
              <a:pathLst>
                <a:path w="533" h="2188" extrusionOk="0">
                  <a:moveTo>
                    <a:pt x="267" y="2188"/>
                  </a:moveTo>
                  <a:cubicBezTo>
                    <a:pt x="134" y="2188"/>
                    <a:pt x="37" y="2079"/>
                    <a:pt x="37" y="1958"/>
                  </a:cubicBezTo>
                  <a:lnTo>
                    <a:pt x="37" y="339"/>
                  </a:lnTo>
                  <a:cubicBezTo>
                    <a:pt x="1" y="0"/>
                    <a:pt x="533" y="0"/>
                    <a:pt x="496" y="339"/>
                  </a:cubicBezTo>
                  <a:lnTo>
                    <a:pt x="496" y="1958"/>
                  </a:lnTo>
                  <a:cubicBezTo>
                    <a:pt x="484" y="2079"/>
                    <a:pt x="387" y="2176"/>
                    <a:pt x="267" y="2188"/>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4" name="Google Shape;2944;p65"/>
            <p:cNvSpPr/>
            <p:nvPr/>
          </p:nvSpPr>
          <p:spPr>
            <a:xfrm>
              <a:off x="3952657" y="1792245"/>
              <a:ext cx="93262" cy="23740"/>
            </a:xfrm>
            <a:custGeom>
              <a:avLst/>
              <a:gdLst/>
              <a:ahLst/>
              <a:cxnLst/>
              <a:rect l="l" t="t" r="r" b="b"/>
              <a:pathLst>
                <a:path w="2141" h="545" extrusionOk="0">
                  <a:moveTo>
                    <a:pt x="1886" y="496"/>
                  </a:moveTo>
                  <a:lnTo>
                    <a:pt x="267" y="496"/>
                  </a:lnTo>
                  <a:cubicBezTo>
                    <a:pt x="1" y="545"/>
                    <a:pt x="1" y="1"/>
                    <a:pt x="267" y="49"/>
                  </a:cubicBezTo>
                  <a:lnTo>
                    <a:pt x="1886" y="49"/>
                  </a:lnTo>
                  <a:cubicBezTo>
                    <a:pt x="2140" y="85"/>
                    <a:pt x="2140" y="460"/>
                    <a:pt x="1886" y="4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5" name="Google Shape;2945;p65"/>
            <p:cNvSpPr/>
            <p:nvPr/>
          </p:nvSpPr>
          <p:spPr>
            <a:xfrm>
              <a:off x="3342468" y="3091635"/>
              <a:ext cx="20038" cy="91694"/>
            </a:xfrm>
            <a:custGeom>
              <a:avLst/>
              <a:gdLst/>
              <a:ahLst/>
              <a:cxnLst/>
              <a:rect l="l" t="t" r="r" b="b"/>
              <a:pathLst>
                <a:path w="460" h="2105" extrusionOk="0">
                  <a:moveTo>
                    <a:pt x="230" y="2104"/>
                  </a:moveTo>
                  <a:cubicBezTo>
                    <a:pt x="109" y="2104"/>
                    <a:pt x="0" y="1995"/>
                    <a:pt x="0" y="1874"/>
                  </a:cubicBezTo>
                  <a:lnTo>
                    <a:pt x="0" y="255"/>
                  </a:lnTo>
                  <a:cubicBezTo>
                    <a:pt x="37" y="1"/>
                    <a:pt x="411" y="1"/>
                    <a:pt x="447" y="255"/>
                  </a:cubicBezTo>
                  <a:lnTo>
                    <a:pt x="447" y="1874"/>
                  </a:lnTo>
                  <a:cubicBezTo>
                    <a:pt x="460" y="1995"/>
                    <a:pt x="351" y="2092"/>
                    <a:pt x="230" y="21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6" name="Google Shape;2946;p65"/>
            <p:cNvSpPr/>
            <p:nvPr/>
          </p:nvSpPr>
          <p:spPr>
            <a:xfrm>
              <a:off x="3302437" y="3126396"/>
              <a:ext cx="96921" cy="23217"/>
            </a:xfrm>
            <a:custGeom>
              <a:avLst/>
              <a:gdLst/>
              <a:ahLst/>
              <a:cxnLst/>
              <a:rect l="l" t="t" r="r" b="b"/>
              <a:pathLst>
                <a:path w="2225" h="533" extrusionOk="0">
                  <a:moveTo>
                    <a:pt x="1959" y="496"/>
                  </a:moveTo>
                  <a:lnTo>
                    <a:pt x="339" y="496"/>
                  </a:lnTo>
                  <a:cubicBezTo>
                    <a:pt x="1" y="533"/>
                    <a:pt x="1" y="1"/>
                    <a:pt x="339" y="37"/>
                  </a:cubicBezTo>
                  <a:lnTo>
                    <a:pt x="1959" y="37"/>
                  </a:lnTo>
                  <a:cubicBezTo>
                    <a:pt x="2225" y="73"/>
                    <a:pt x="2225" y="460"/>
                    <a:pt x="1959" y="49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7" name="Google Shape;2947;p65"/>
            <p:cNvSpPr/>
            <p:nvPr/>
          </p:nvSpPr>
          <p:spPr>
            <a:xfrm>
              <a:off x="4490754" y="1955986"/>
              <a:ext cx="27966" cy="27966"/>
            </a:xfrm>
            <a:custGeom>
              <a:avLst/>
              <a:gdLst/>
              <a:ahLst/>
              <a:cxnLst/>
              <a:rect l="l" t="t" r="r" b="b"/>
              <a:pathLst>
                <a:path w="642" h="642" extrusionOk="0">
                  <a:moveTo>
                    <a:pt x="641" y="279"/>
                  </a:moveTo>
                  <a:cubicBezTo>
                    <a:pt x="641" y="520"/>
                    <a:pt x="351" y="641"/>
                    <a:pt x="182" y="472"/>
                  </a:cubicBezTo>
                  <a:cubicBezTo>
                    <a:pt x="1" y="291"/>
                    <a:pt x="121" y="1"/>
                    <a:pt x="375" y="1"/>
                  </a:cubicBezTo>
                  <a:cubicBezTo>
                    <a:pt x="520" y="1"/>
                    <a:pt x="641" y="121"/>
                    <a:pt x="641" y="2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8" name="Google Shape;2948;p65"/>
            <p:cNvSpPr/>
            <p:nvPr/>
          </p:nvSpPr>
          <p:spPr>
            <a:xfrm>
              <a:off x="4627663" y="1844386"/>
              <a:ext cx="44257" cy="43734"/>
            </a:xfrm>
            <a:custGeom>
              <a:avLst/>
              <a:gdLst/>
              <a:ahLst/>
              <a:cxnLst/>
              <a:rect l="l" t="t" r="r" b="b"/>
              <a:pathLst>
                <a:path w="1016" h="1004" extrusionOk="0">
                  <a:moveTo>
                    <a:pt x="1015" y="423"/>
                  </a:moveTo>
                  <a:cubicBezTo>
                    <a:pt x="1015" y="810"/>
                    <a:pt x="544" y="1003"/>
                    <a:pt x="278" y="738"/>
                  </a:cubicBezTo>
                  <a:cubicBezTo>
                    <a:pt x="0" y="460"/>
                    <a:pt x="194" y="0"/>
                    <a:pt x="580" y="0"/>
                  </a:cubicBezTo>
                  <a:cubicBezTo>
                    <a:pt x="822" y="0"/>
                    <a:pt x="1015" y="194"/>
                    <a:pt x="1015" y="42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9" name="Google Shape;2949;p65"/>
            <p:cNvSpPr/>
            <p:nvPr/>
          </p:nvSpPr>
          <p:spPr>
            <a:xfrm>
              <a:off x="4386515" y="1843863"/>
              <a:ext cx="44257" cy="44257"/>
            </a:xfrm>
            <a:custGeom>
              <a:avLst/>
              <a:gdLst/>
              <a:ahLst/>
              <a:cxnLst/>
              <a:rect l="l" t="t" r="r" b="b"/>
              <a:pathLst>
                <a:path w="1016" h="1016" extrusionOk="0">
                  <a:moveTo>
                    <a:pt x="1016" y="435"/>
                  </a:moveTo>
                  <a:cubicBezTo>
                    <a:pt x="1016" y="822"/>
                    <a:pt x="544" y="1015"/>
                    <a:pt x="278" y="750"/>
                  </a:cubicBezTo>
                  <a:cubicBezTo>
                    <a:pt x="0" y="472"/>
                    <a:pt x="194" y="12"/>
                    <a:pt x="581" y="12"/>
                  </a:cubicBezTo>
                  <a:cubicBezTo>
                    <a:pt x="822" y="0"/>
                    <a:pt x="1016" y="194"/>
                    <a:pt x="1016" y="435"/>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0" name="Google Shape;2950;p65"/>
            <p:cNvSpPr/>
            <p:nvPr/>
          </p:nvSpPr>
          <p:spPr>
            <a:xfrm>
              <a:off x="5740666" y="3189601"/>
              <a:ext cx="28488" cy="28967"/>
            </a:xfrm>
            <a:custGeom>
              <a:avLst/>
              <a:gdLst/>
              <a:ahLst/>
              <a:cxnLst/>
              <a:rect l="l" t="t" r="r" b="b"/>
              <a:pathLst>
                <a:path w="654" h="665" extrusionOk="0">
                  <a:moveTo>
                    <a:pt x="424" y="617"/>
                  </a:moveTo>
                  <a:cubicBezTo>
                    <a:pt x="182" y="665"/>
                    <a:pt x="1" y="411"/>
                    <a:pt x="122" y="206"/>
                  </a:cubicBezTo>
                  <a:cubicBezTo>
                    <a:pt x="255" y="0"/>
                    <a:pt x="569" y="49"/>
                    <a:pt x="629" y="290"/>
                  </a:cubicBezTo>
                  <a:cubicBezTo>
                    <a:pt x="653" y="435"/>
                    <a:pt x="569" y="580"/>
                    <a:pt x="424"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1" name="Google Shape;2951;p65"/>
            <p:cNvSpPr/>
            <p:nvPr/>
          </p:nvSpPr>
          <p:spPr>
            <a:xfrm>
              <a:off x="5866510" y="3299110"/>
              <a:ext cx="45302" cy="46348"/>
            </a:xfrm>
            <a:custGeom>
              <a:avLst/>
              <a:gdLst/>
              <a:ahLst/>
              <a:cxnLst/>
              <a:rect l="l" t="t" r="r" b="b"/>
              <a:pathLst>
                <a:path w="1040" h="1064" extrusionOk="0">
                  <a:moveTo>
                    <a:pt x="665" y="979"/>
                  </a:moveTo>
                  <a:cubicBezTo>
                    <a:pt x="291" y="1064"/>
                    <a:pt x="0" y="653"/>
                    <a:pt x="206" y="327"/>
                  </a:cubicBezTo>
                  <a:cubicBezTo>
                    <a:pt x="411" y="0"/>
                    <a:pt x="907" y="85"/>
                    <a:pt x="992" y="460"/>
                  </a:cubicBezTo>
                  <a:cubicBezTo>
                    <a:pt x="1040" y="701"/>
                    <a:pt x="895" y="931"/>
                    <a:pt x="665" y="9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2" name="Google Shape;2952;p65"/>
            <p:cNvSpPr/>
            <p:nvPr/>
          </p:nvSpPr>
          <p:spPr>
            <a:xfrm>
              <a:off x="5812278" y="3064279"/>
              <a:ext cx="45346" cy="46391"/>
            </a:xfrm>
            <a:custGeom>
              <a:avLst/>
              <a:gdLst/>
              <a:ahLst/>
              <a:cxnLst/>
              <a:rect l="l" t="t" r="r" b="b"/>
              <a:pathLst>
                <a:path w="1041" h="1065" extrusionOk="0">
                  <a:moveTo>
                    <a:pt x="665" y="980"/>
                  </a:moveTo>
                  <a:cubicBezTo>
                    <a:pt x="291" y="1064"/>
                    <a:pt x="1" y="653"/>
                    <a:pt x="206" y="327"/>
                  </a:cubicBezTo>
                  <a:cubicBezTo>
                    <a:pt x="412" y="0"/>
                    <a:pt x="907" y="85"/>
                    <a:pt x="992" y="460"/>
                  </a:cubicBezTo>
                  <a:cubicBezTo>
                    <a:pt x="1040" y="689"/>
                    <a:pt x="895" y="931"/>
                    <a:pt x="665" y="9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3" name="Google Shape;2953;p65"/>
            <p:cNvSpPr/>
            <p:nvPr/>
          </p:nvSpPr>
          <p:spPr>
            <a:xfrm>
              <a:off x="5568516" y="2354559"/>
              <a:ext cx="28488" cy="29534"/>
            </a:xfrm>
            <a:custGeom>
              <a:avLst/>
              <a:gdLst/>
              <a:ahLst/>
              <a:cxnLst/>
              <a:rect l="l" t="t" r="r" b="b"/>
              <a:pathLst>
                <a:path w="654" h="678" extrusionOk="0">
                  <a:moveTo>
                    <a:pt x="423" y="617"/>
                  </a:moveTo>
                  <a:cubicBezTo>
                    <a:pt x="182" y="677"/>
                    <a:pt x="0" y="411"/>
                    <a:pt x="121" y="206"/>
                  </a:cubicBezTo>
                  <a:cubicBezTo>
                    <a:pt x="254" y="0"/>
                    <a:pt x="568" y="61"/>
                    <a:pt x="629" y="290"/>
                  </a:cubicBezTo>
                  <a:cubicBezTo>
                    <a:pt x="653" y="436"/>
                    <a:pt x="568" y="581"/>
                    <a:pt x="423" y="617"/>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4" name="Google Shape;2954;p65"/>
            <p:cNvSpPr/>
            <p:nvPr/>
          </p:nvSpPr>
          <p:spPr>
            <a:xfrm>
              <a:off x="5694361" y="2464068"/>
              <a:ext cx="45302" cy="46391"/>
            </a:xfrm>
            <a:custGeom>
              <a:avLst/>
              <a:gdLst/>
              <a:ahLst/>
              <a:cxnLst/>
              <a:rect l="l" t="t" r="r" b="b"/>
              <a:pathLst>
                <a:path w="1040" h="1065" extrusionOk="0">
                  <a:moveTo>
                    <a:pt x="665" y="979"/>
                  </a:moveTo>
                  <a:cubicBezTo>
                    <a:pt x="290" y="1064"/>
                    <a:pt x="0" y="653"/>
                    <a:pt x="206" y="327"/>
                  </a:cubicBezTo>
                  <a:cubicBezTo>
                    <a:pt x="411" y="0"/>
                    <a:pt x="907" y="85"/>
                    <a:pt x="991" y="460"/>
                  </a:cubicBezTo>
                  <a:cubicBezTo>
                    <a:pt x="1040" y="689"/>
                    <a:pt x="895" y="919"/>
                    <a:pt x="665" y="9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5" name="Google Shape;2955;p65"/>
            <p:cNvSpPr/>
            <p:nvPr/>
          </p:nvSpPr>
          <p:spPr>
            <a:xfrm>
              <a:off x="5640129" y="2229237"/>
              <a:ext cx="45302" cy="46391"/>
            </a:xfrm>
            <a:custGeom>
              <a:avLst/>
              <a:gdLst/>
              <a:ahLst/>
              <a:cxnLst/>
              <a:rect l="l" t="t" r="r" b="b"/>
              <a:pathLst>
                <a:path w="1040" h="1065" extrusionOk="0">
                  <a:moveTo>
                    <a:pt x="665" y="980"/>
                  </a:moveTo>
                  <a:cubicBezTo>
                    <a:pt x="290" y="1064"/>
                    <a:pt x="0" y="653"/>
                    <a:pt x="206" y="327"/>
                  </a:cubicBezTo>
                  <a:cubicBezTo>
                    <a:pt x="411" y="1"/>
                    <a:pt x="907" y="85"/>
                    <a:pt x="991" y="460"/>
                  </a:cubicBezTo>
                  <a:cubicBezTo>
                    <a:pt x="1040" y="690"/>
                    <a:pt x="895" y="919"/>
                    <a:pt x="665" y="98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6" name="Google Shape;2956;p65"/>
            <p:cNvSpPr/>
            <p:nvPr/>
          </p:nvSpPr>
          <p:spPr>
            <a:xfrm>
              <a:off x="3543062" y="2396159"/>
              <a:ext cx="20038" cy="92173"/>
            </a:xfrm>
            <a:custGeom>
              <a:avLst/>
              <a:gdLst/>
              <a:ahLst/>
              <a:cxnLst/>
              <a:rect l="l" t="t" r="r" b="b"/>
              <a:pathLst>
                <a:path w="460" h="2116" extrusionOk="0">
                  <a:moveTo>
                    <a:pt x="230" y="2115"/>
                  </a:moveTo>
                  <a:cubicBezTo>
                    <a:pt x="109" y="2115"/>
                    <a:pt x="0" y="2007"/>
                    <a:pt x="0" y="1886"/>
                  </a:cubicBezTo>
                  <a:lnTo>
                    <a:pt x="0" y="278"/>
                  </a:lnTo>
                  <a:cubicBezTo>
                    <a:pt x="37" y="0"/>
                    <a:pt x="423" y="0"/>
                    <a:pt x="460" y="278"/>
                  </a:cubicBezTo>
                  <a:lnTo>
                    <a:pt x="460" y="1886"/>
                  </a:lnTo>
                  <a:cubicBezTo>
                    <a:pt x="460" y="2007"/>
                    <a:pt x="351" y="2115"/>
                    <a:pt x="230" y="2115"/>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7" name="Google Shape;2957;p65"/>
            <p:cNvSpPr/>
            <p:nvPr/>
          </p:nvSpPr>
          <p:spPr>
            <a:xfrm>
              <a:off x="3506733" y="2433533"/>
              <a:ext cx="92696" cy="19515"/>
            </a:xfrm>
            <a:custGeom>
              <a:avLst/>
              <a:gdLst/>
              <a:ahLst/>
              <a:cxnLst/>
              <a:rect l="l" t="t" r="r" b="b"/>
              <a:pathLst>
                <a:path w="2128" h="448" extrusionOk="0">
                  <a:moveTo>
                    <a:pt x="1874" y="448"/>
                  </a:moveTo>
                  <a:lnTo>
                    <a:pt x="254" y="448"/>
                  </a:lnTo>
                  <a:cubicBezTo>
                    <a:pt x="0" y="411"/>
                    <a:pt x="0" y="37"/>
                    <a:pt x="254" y="0"/>
                  </a:cubicBezTo>
                  <a:lnTo>
                    <a:pt x="1874" y="0"/>
                  </a:lnTo>
                  <a:cubicBezTo>
                    <a:pt x="2128" y="37"/>
                    <a:pt x="2128" y="411"/>
                    <a:pt x="1874" y="448"/>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8" name="Google Shape;2958;p65"/>
            <p:cNvSpPr/>
            <p:nvPr/>
          </p:nvSpPr>
          <p:spPr>
            <a:xfrm>
              <a:off x="3739954" y="2442985"/>
              <a:ext cx="27966" cy="27966"/>
            </a:xfrm>
            <a:custGeom>
              <a:avLst/>
              <a:gdLst/>
              <a:ahLst/>
              <a:cxnLst/>
              <a:rect l="l" t="t" r="r" b="b"/>
              <a:pathLst>
                <a:path w="642" h="642" extrusionOk="0">
                  <a:moveTo>
                    <a:pt x="641" y="279"/>
                  </a:moveTo>
                  <a:cubicBezTo>
                    <a:pt x="641" y="521"/>
                    <a:pt x="351" y="642"/>
                    <a:pt x="170" y="472"/>
                  </a:cubicBezTo>
                  <a:cubicBezTo>
                    <a:pt x="1" y="303"/>
                    <a:pt x="122" y="1"/>
                    <a:pt x="363" y="1"/>
                  </a:cubicBezTo>
                  <a:cubicBezTo>
                    <a:pt x="521" y="1"/>
                    <a:pt x="641" y="122"/>
                    <a:pt x="641" y="279"/>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9" name="Google Shape;2959;p65"/>
            <p:cNvSpPr/>
            <p:nvPr/>
          </p:nvSpPr>
          <p:spPr>
            <a:xfrm>
              <a:off x="3876863" y="2331385"/>
              <a:ext cx="43734" cy="43734"/>
            </a:xfrm>
            <a:custGeom>
              <a:avLst/>
              <a:gdLst/>
              <a:ahLst/>
              <a:cxnLst/>
              <a:rect l="l" t="t" r="r" b="b"/>
              <a:pathLst>
                <a:path w="1004" h="1004" extrusionOk="0">
                  <a:moveTo>
                    <a:pt x="1004" y="436"/>
                  </a:moveTo>
                  <a:cubicBezTo>
                    <a:pt x="1004" y="810"/>
                    <a:pt x="544" y="1004"/>
                    <a:pt x="266" y="738"/>
                  </a:cubicBezTo>
                  <a:cubicBezTo>
                    <a:pt x="0" y="460"/>
                    <a:pt x="194" y="1"/>
                    <a:pt x="581" y="1"/>
                  </a:cubicBezTo>
                  <a:cubicBezTo>
                    <a:pt x="810" y="1"/>
                    <a:pt x="1004" y="194"/>
                    <a:pt x="1004" y="4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0" name="Google Shape;2960;p65"/>
            <p:cNvSpPr/>
            <p:nvPr/>
          </p:nvSpPr>
          <p:spPr>
            <a:xfrm>
              <a:off x="3635715" y="2331385"/>
              <a:ext cx="44257" cy="43734"/>
            </a:xfrm>
            <a:custGeom>
              <a:avLst/>
              <a:gdLst/>
              <a:ahLst/>
              <a:cxnLst/>
              <a:rect l="l" t="t" r="r" b="b"/>
              <a:pathLst>
                <a:path w="1016" h="1004" extrusionOk="0">
                  <a:moveTo>
                    <a:pt x="1016" y="436"/>
                  </a:moveTo>
                  <a:cubicBezTo>
                    <a:pt x="1016" y="810"/>
                    <a:pt x="545" y="1004"/>
                    <a:pt x="279" y="738"/>
                  </a:cubicBezTo>
                  <a:cubicBezTo>
                    <a:pt x="1" y="460"/>
                    <a:pt x="194" y="1"/>
                    <a:pt x="581" y="1"/>
                  </a:cubicBezTo>
                  <a:cubicBezTo>
                    <a:pt x="823" y="1"/>
                    <a:pt x="1016" y="194"/>
                    <a:pt x="1016" y="436"/>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1" name="Google Shape;2961;p65"/>
            <p:cNvSpPr/>
            <p:nvPr/>
          </p:nvSpPr>
          <p:spPr>
            <a:xfrm>
              <a:off x="3255043" y="2907900"/>
              <a:ext cx="44301" cy="44257"/>
            </a:xfrm>
            <a:custGeom>
              <a:avLst/>
              <a:gdLst/>
              <a:ahLst/>
              <a:cxnLst/>
              <a:rect l="l" t="t" r="r" b="b"/>
              <a:pathLst>
                <a:path w="1017" h="1016" extrusionOk="0">
                  <a:moveTo>
                    <a:pt x="1016" y="436"/>
                  </a:moveTo>
                  <a:cubicBezTo>
                    <a:pt x="1016" y="823"/>
                    <a:pt x="557" y="1016"/>
                    <a:pt x="279" y="750"/>
                  </a:cubicBezTo>
                  <a:cubicBezTo>
                    <a:pt x="1" y="472"/>
                    <a:pt x="194" y="1"/>
                    <a:pt x="581" y="1"/>
                  </a:cubicBezTo>
                  <a:cubicBezTo>
                    <a:pt x="823" y="1"/>
                    <a:pt x="1016" y="194"/>
                    <a:pt x="1016" y="43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2" name="Google Shape;2962;p65"/>
            <p:cNvSpPr/>
            <p:nvPr/>
          </p:nvSpPr>
          <p:spPr>
            <a:xfrm>
              <a:off x="3268765" y="3466511"/>
              <a:ext cx="31102" cy="26920"/>
            </a:xfrm>
            <a:custGeom>
              <a:avLst/>
              <a:gdLst/>
              <a:ahLst/>
              <a:cxnLst/>
              <a:rect l="l" t="t" r="r" b="b"/>
              <a:pathLst>
                <a:path w="714" h="618" extrusionOk="0">
                  <a:moveTo>
                    <a:pt x="580" y="146"/>
                  </a:moveTo>
                  <a:cubicBezTo>
                    <a:pt x="713" y="339"/>
                    <a:pt x="556" y="617"/>
                    <a:pt x="314" y="581"/>
                  </a:cubicBezTo>
                  <a:cubicBezTo>
                    <a:pt x="85" y="533"/>
                    <a:pt x="0" y="230"/>
                    <a:pt x="193" y="85"/>
                  </a:cubicBezTo>
                  <a:cubicBezTo>
                    <a:pt x="314" y="1"/>
                    <a:pt x="484" y="25"/>
                    <a:pt x="580" y="14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3" name="Google Shape;2963;p65"/>
            <p:cNvSpPr/>
            <p:nvPr/>
          </p:nvSpPr>
          <p:spPr>
            <a:xfrm>
              <a:off x="3315592" y="3287524"/>
              <a:ext cx="49528" cy="42689"/>
            </a:xfrm>
            <a:custGeom>
              <a:avLst/>
              <a:gdLst/>
              <a:ahLst/>
              <a:cxnLst/>
              <a:rect l="l" t="t" r="r" b="b"/>
              <a:pathLst>
                <a:path w="1137" h="980" extrusionOk="0">
                  <a:moveTo>
                    <a:pt x="919" y="242"/>
                  </a:moveTo>
                  <a:cubicBezTo>
                    <a:pt x="1137" y="544"/>
                    <a:pt x="883" y="979"/>
                    <a:pt x="496" y="919"/>
                  </a:cubicBezTo>
                  <a:cubicBezTo>
                    <a:pt x="122" y="858"/>
                    <a:pt x="1" y="375"/>
                    <a:pt x="315" y="145"/>
                  </a:cubicBezTo>
                  <a:cubicBezTo>
                    <a:pt x="508" y="0"/>
                    <a:pt x="774" y="49"/>
                    <a:pt x="919" y="242"/>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4" name="Google Shape;2964;p65"/>
            <p:cNvSpPr/>
            <p:nvPr/>
          </p:nvSpPr>
          <p:spPr>
            <a:xfrm>
              <a:off x="3683631" y="2887906"/>
              <a:ext cx="22695" cy="94830"/>
            </a:xfrm>
            <a:custGeom>
              <a:avLst/>
              <a:gdLst/>
              <a:ahLst/>
              <a:cxnLst/>
              <a:rect l="l" t="t" r="r" b="b"/>
              <a:pathLst>
                <a:path w="521" h="2177" extrusionOk="0">
                  <a:moveTo>
                    <a:pt x="266" y="2176"/>
                  </a:moveTo>
                  <a:cubicBezTo>
                    <a:pt x="133" y="2176"/>
                    <a:pt x="37" y="2067"/>
                    <a:pt x="37" y="1946"/>
                  </a:cubicBezTo>
                  <a:lnTo>
                    <a:pt x="37" y="339"/>
                  </a:lnTo>
                  <a:cubicBezTo>
                    <a:pt x="1" y="0"/>
                    <a:pt x="520" y="0"/>
                    <a:pt x="484" y="339"/>
                  </a:cubicBezTo>
                  <a:lnTo>
                    <a:pt x="484" y="1946"/>
                  </a:lnTo>
                  <a:cubicBezTo>
                    <a:pt x="484" y="2067"/>
                    <a:pt x="387" y="2176"/>
                    <a:pt x="266" y="217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5" name="Google Shape;2965;p65"/>
            <p:cNvSpPr/>
            <p:nvPr/>
          </p:nvSpPr>
          <p:spPr>
            <a:xfrm>
              <a:off x="3648347" y="2925803"/>
              <a:ext cx="93262" cy="23740"/>
            </a:xfrm>
            <a:custGeom>
              <a:avLst/>
              <a:gdLst/>
              <a:ahLst/>
              <a:cxnLst/>
              <a:rect l="l" t="t" r="r" b="b"/>
              <a:pathLst>
                <a:path w="2141" h="545" extrusionOk="0">
                  <a:moveTo>
                    <a:pt x="1874" y="496"/>
                  </a:moveTo>
                  <a:lnTo>
                    <a:pt x="267" y="496"/>
                  </a:lnTo>
                  <a:cubicBezTo>
                    <a:pt x="1" y="545"/>
                    <a:pt x="1" y="1"/>
                    <a:pt x="267" y="49"/>
                  </a:cubicBezTo>
                  <a:lnTo>
                    <a:pt x="1874" y="49"/>
                  </a:lnTo>
                  <a:cubicBezTo>
                    <a:pt x="2140" y="1"/>
                    <a:pt x="2140" y="545"/>
                    <a:pt x="1874" y="496"/>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6" name="Google Shape;2966;p65"/>
            <p:cNvSpPr/>
            <p:nvPr/>
          </p:nvSpPr>
          <p:spPr>
            <a:xfrm>
              <a:off x="5928627" y="2784190"/>
              <a:ext cx="96398" cy="23217"/>
            </a:xfrm>
            <a:custGeom>
              <a:avLst/>
              <a:gdLst/>
              <a:ahLst/>
              <a:cxnLst/>
              <a:rect l="l" t="t" r="r" b="b"/>
              <a:pathLst>
                <a:path w="2213" h="533" extrusionOk="0">
                  <a:moveTo>
                    <a:pt x="1947" y="496"/>
                  </a:moveTo>
                  <a:lnTo>
                    <a:pt x="339" y="496"/>
                  </a:lnTo>
                  <a:cubicBezTo>
                    <a:pt x="1" y="532"/>
                    <a:pt x="1" y="0"/>
                    <a:pt x="339" y="37"/>
                  </a:cubicBezTo>
                  <a:lnTo>
                    <a:pt x="1947" y="37"/>
                  </a:lnTo>
                  <a:cubicBezTo>
                    <a:pt x="2213" y="73"/>
                    <a:pt x="2213" y="460"/>
                    <a:pt x="1947" y="49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67" name="Google Shape;2967;p65"/>
          <p:cNvSpPr/>
          <p:nvPr/>
        </p:nvSpPr>
        <p:spPr>
          <a:xfrm>
            <a:off x="3144488" y="2624107"/>
            <a:ext cx="20038" cy="91650"/>
          </a:xfrm>
          <a:custGeom>
            <a:avLst/>
            <a:gdLst/>
            <a:ahLst/>
            <a:cxnLst/>
            <a:rect l="l" t="t" r="r" b="b"/>
            <a:pathLst>
              <a:path w="460" h="2104" extrusionOk="0">
                <a:moveTo>
                  <a:pt x="230" y="2104"/>
                </a:moveTo>
                <a:cubicBezTo>
                  <a:pt x="109" y="2104"/>
                  <a:pt x="1" y="2007"/>
                  <a:pt x="1" y="1874"/>
                </a:cubicBezTo>
                <a:lnTo>
                  <a:pt x="1" y="267"/>
                </a:lnTo>
                <a:cubicBezTo>
                  <a:pt x="37" y="1"/>
                  <a:pt x="424" y="1"/>
                  <a:pt x="460" y="267"/>
                </a:cubicBezTo>
                <a:lnTo>
                  <a:pt x="460" y="1874"/>
                </a:lnTo>
                <a:cubicBezTo>
                  <a:pt x="460" y="2007"/>
                  <a:pt x="363" y="2104"/>
                  <a:pt x="230" y="210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8" name="Google Shape;2968;p65"/>
          <p:cNvSpPr/>
          <p:nvPr/>
        </p:nvSpPr>
        <p:spPr>
          <a:xfrm>
            <a:off x="3104500" y="2659391"/>
            <a:ext cx="96877" cy="23217"/>
          </a:xfrm>
          <a:custGeom>
            <a:avLst/>
            <a:gdLst/>
            <a:ahLst/>
            <a:cxnLst/>
            <a:rect l="l" t="t" r="r" b="b"/>
            <a:pathLst>
              <a:path w="2224" h="533" extrusionOk="0">
                <a:moveTo>
                  <a:pt x="1958" y="484"/>
                </a:moveTo>
                <a:lnTo>
                  <a:pt x="351" y="484"/>
                </a:lnTo>
                <a:cubicBezTo>
                  <a:pt x="0" y="533"/>
                  <a:pt x="0" y="1"/>
                  <a:pt x="351" y="37"/>
                </a:cubicBezTo>
                <a:lnTo>
                  <a:pt x="1958" y="37"/>
                </a:lnTo>
                <a:cubicBezTo>
                  <a:pt x="2224" y="61"/>
                  <a:pt x="2224" y="460"/>
                  <a:pt x="1958" y="484"/>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23"/>
        <p:cNvGrpSpPr/>
        <p:nvPr/>
      </p:nvGrpSpPr>
      <p:grpSpPr>
        <a:xfrm>
          <a:off x="0" y="0"/>
          <a:ext cx="0" cy="0"/>
          <a:chOff x="0" y="0"/>
          <a:chExt cx="0" cy="0"/>
        </a:xfrm>
      </p:grpSpPr>
      <p:sp>
        <p:nvSpPr>
          <p:cNvPr id="1824" name="Google Shape;1824;p58"/>
          <p:cNvSpPr txBox="1">
            <a:spLocks noGrp="1"/>
          </p:cNvSpPr>
          <p:nvPr>
            <p:ph type="title"/>
          </p:nvPr>
        </p:nvSpPr>
        <p:spPr>
          <a:xfrm>
            <a:off x="648721" y="75662"/>
            <a:ext cx="5554800" cy="1197155"/>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US" sz="6000" dirty="0">
                <a:latin typeface="Montserrat "/>
              </a:rPr>
              <a:t>Funding </a:t>
            </a:r>
            <a:endParaRPr sz="6000" dirty="0">
              <a:latin typeface="Montserrat "/>
            </a:endParaRPr>
          </a:p>
        </p:txBody>
      </p:sp>
      <p:grpSp>
        <p:nvGrpSpPr>
          <p:cNvPr id="1825" name="Google Shape;1825;p58"/>
          <p:cNvGrpSpPr/>
          <p:nvPr/>
        </p:nvGrpSpPr>
        <p:grpSpPr>
          <a:xfrm>
            <a:off x="5019426" y="1149275"/>
            <a:ext cx="4572903" cy="3204724"/>
            <a:chOff x="4638426" y="1149275"/>
            <a:chExt cx="4572903" cy="3204724"/>
          </a:xfrm>
        </p:grpSpPr>
        <p:sp>
          <p:nvSpPr>
            <p:cNvPr id="1826" name="Google Shape;1826;p58"/>
            <p:cNvSpPr/>
            <p:nvPr/>
          </p:nvSpPr>
          <p:spPr>
            <a:xfrm>
              <a:off x="5822521" y="4154752"/>
              <a:ext cx="1074218" cy="199247"/>
            </a:xfrm>
            <a:custGeom>
              <a:avLst/>
              <a:gdLst/>
              <a:ahLst/>
              <a:cxnLst/>
              <a:rect l="l" t="t" r="r" b="b"/>
              <a:pathLst>
                <a:path w="8017" h="1487" extrusionOk="0">
                  <a:moveTo>
                    <a:pt x="277" y="0"/>
                  </a:moveTo>
                  <a:cubicBezTo>
                    <a:pt x="123" y="0"/>
                    <a:pt x="0" y="123"/>
                    <a:pt x="0" y="277"/>
                  </a:cubicBezTo>
                  <a:lnTo>
                    <a:pt x="0" y="1210"/>
                  </a:lnTo>
                  <a:cubicBezTo>
                    <a:pt x="0" y="1364"/>
                    <a:pt x="123" y="1487"/>
                    <a:pt x="277" y="1487"/>
                  </a:cubicBezTo>
                  <a:lnTo>
                    <a:pt x="7740" y="1487"/>
                  </a:lnTo>
                  <a:cubicBezTo>
                    <a:pt x="7894" y="1487"/>
                    <a:pt x="8017" y="136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7" name="Google Shape;1827;p58"/>
            <p:cNvSpPr/>
            <p:nvPr/>
          </p:nvSpPr>
          <p:spPr>
            <a:xfrm>
              <a:off x="6670026" y="4154752"/>
              <a:ext cx="72892" cy="199247"/>
            </a:xfrm>
            <a:custGeom>
              <a:avLst/>
              <a:gdLst/>
              <a:ahLst/>
              <a:cxnLst/>
              <a:rect l="l" t="t" r="r" b="b"/>
              <a:pathLst>
                <a:path w="544" h="1487" extrusionOk="0">
                  <a:moveTo>
                    <a:pt x="0" y="0"/>
                  </a:moveTo>
                  <a:lnTo>
                    <a:pt x="0" y="1487"/>
                  </a:lnTo>
                  <a:lnTo>
                    <a:pt x="544" y="148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8" name="Google Shape;1828;p58"/>
            <p:cNvSpPr/>
            <p:nvPr/>
          </p:nvSpPr>
          <p:spPr>
            <a:xfrm>
              <a:off x="6518882" y="4154752"/>
              <a:ext cx="72892" cy="199247"/>
            </a:xfrm>
            <a:custGeom>
              <a:avLst/>
              <a:gdLst/>
              <a:ahLst/>
              <a:cxnLst/>
              <a:rect l="l" t="t" r="r" b="b"/>
              <a:pathLst>
                <a:path w="544" h="1487" extrusionOk="0">
                  <a:moveTo>
                    <a:pt x="1" y="0"/>
                  </a:moveTo>
                  <a:lnTo>
                    <a:pt x="1" y="1487"/>
                  </a:lnTo>
                  <a:lnTo>
                    <a:pt x="544" y="148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9" name="Google Shape;1829;p58"/>
            <p:cNvSpPr/>
            <p:nvPr/>
          </p:nvSpPr>
          <p:spPr>
            <a:xfrm>
              <a:off x="5980499" y="4154752"/>
              <a:ext cx="74232" cy="199247"/>
            </a:xfrm>
            <a:custGeom>
              <a:avLst/>
              <a:gdLst/>
              <a:ahLst/>
              <a:cxnLst/>
              <a:rect l="l" t="t" r="r" b="b"/>
              <a:pathLst>
                <a:path w="554" h="1487" extrusionOk="0">
                  <a:moveTo>
                    <a:pt x="0" y="0"/>
                  </a:moveTo>
                  <a:lnTo>
                    <a:pt x="0" y="1487"/>
                  </a:lnTo>
                  <a:lnTo>
                    <a:pt x="554" y="148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0" name="Google Shape;1830;p58"/>
            <p:cNvSpPr/>
            <p:nvPr/>
          </p:nvSpPr>
          <p:spPr>
            <a:xfrm>
              <a:off x="5822521" y="4154752"/>
              <a:ext cx="1038576" cy="166285"/>
            </a:xfrm>
            <a:custGeom>
              <a:avLst/>
              <a:gdLst/>
              <a:ahLst/>
              <a:cxnLst/>
              <a:rect l="l" t="t" r="r" b="b"/>
              <a:pathLst>
                <a:path w="7751" h="1241" extrusionOk="0">
                  <a:moveTo>
                    <a:pt x="277" y="0"/>
                  </a:moveTo>
                  <a:lnTo>
                    <a:pt x="7750" y="0"/>
                  </a:lnTo>
                  <a:cubicBezTo>
                    <a:pt x="7750" y="11"/>
                    <a:pt x="7750" y="21"/>
                    <a:pt x="7750" y="31"/>
                  </a:cubicBezTo>
                  <a:lnTo>
                    <a:pt x="7750" y="964"/>
                  </a:lnTo>
                  <a:cubicBezTo>
                    <a:pt x="7750" y="1108"/>
                    <a:pt x="7627" y="1231"/>
                    <a:pt x="7473" y="1241"/>
                  </a:cubicBezTo>
                  <a:lnTo>
                    <a:pt x="0" y="1241"/>
                  </a:lnTo>
                  <a:cubicBezTo>
                    <a:pt x="0" y="1231"/>
                    <a:pt x="0" y="1220"/>
                    <a:pt x="0" y="1210"/>
                  </a:cubicBezTo>
                  <a:lnTo>
                    <a:pt x="0" y="277"/>
                  </a:lnTo>
                  <a:cubicBezTo>
                    <a:pt x="0" y="123"/>
                    <a:pt x="123" y="11"/>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1" name="Google Shape;1831;p58"/>
            <p:cNvSpPr/>
            <p:nvPr/>
          </p:nvSpPr>
          <p:spPr>
            <a:xfrm>
              <a:off x="6670026" y="4154752"/>
              <a:ext cx="72892" cy="166285"/>
            </a:xfrm>
            <a:custGeom>
              <a:avLst/>
              <a:gdLst/>
              <a:ahLst/>
              <a:cxnLst/>
              <a:rect l="l" t="t" r="r" b="b"/>
              <a:pathLst>
                <a:path w="544" h="1241" extrusionOk="0">
                  <a:moveTo>
                    <a:pt x="0" y="0"/>
                  </a:moveTo>
                  <a:lnTo>
                    <a:pt x="0" y="1241"/>
                  </a:lnTo>
                  <a:lnTo>
                    <a:pt x="544" y="1241"/>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2" name="Google Shape;1832;p58"/>
            <p:cNvSpPr/>
            <p:nvPr/>
          </p:nvSpPr>
          <p:spPr>
            <a:xfrm>
              <a:off x="6518882" y="4154752"/>
              <a:ext cx="72892" cy="166285"/>
            </a:xfrm>
            <a:custGeom>
              <a:avLst/>
              <a:gdLst/>
              <a:ahLst/>
              <a:cxnLst/>
              <a:rect l="l" t="t" r="r" b="b"/>
              <a:pathLst>
                <a:path w="544" h="1241" extrusionOk="0">
                  <a:moveTo>
                    <a:pt x="1" y="0"/>
                  </a:moveTo>
                  <a:lnTo>
                    <a:pt x="1" y="1241"/>
                  </a:lnTo>
                  <a:lnTo>
                    <a:pt x="544" y="124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3" name="Google Shape;1833;p58"/>
            <p:cNvSpPr/>
            <p:nvPr/>
          </p:nvSpPr>
          <p:spPr>
            <a:xfrm>
              <a:off x="5980499" y="4154752"/>
              <a:ext cx="74232" cy="166285"/>
            </a:xfrm>
            <a:custGeom>
              <a:avLst/>
              <a:gdLst/>
              <a:ahLst/>
              <a:cxnLst/>
              <a:rect l="l" t="t" r="r" b="b"/>
              <a:pathLst>
                <a:path w="554" h="1241" extrusionOk="0">
                  <a:moveTo>
                    <a:pt x="0" y="0"/>
                  </a:moveTo>
                  <a:lnTo>
                    <a:pt x="0" y="1241"/>
                  </a:lnTo>
                  <a:lnTo>
                    <a:pt x="554" y="124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4" name="Google Shape;1834;p58"/>
            <p:cNvSpPr/>
            <p:nvPr/>
          </p:nvSpPr>
          <p:spPr>
            <a:xfrm>
              <a:off x="5878798" y="3956978"/>
              <a:ext cx="1074352" cy="197907"/>
            </a:xfrm>
            <a:custGeom>
              <a:avLst/>
              <a:gdLst/>
              <a:ahLst/>
              <a:cxnLst/>
              <a:rect l="l" t="t" r="r" b="b"/>
              <a:pathLst>
                <a:path w="8018" h="1477" extrusionOk="0">
                  <a:moveTo>
                    <a:pt x="277" y="0"/>
                  </a:moveTo>
                  <a:cubicBezTo>
                    <a:pt x="123" y="0"/>
                    <a:pt x="0" y="123"/>
                    <a:pt x="0" y="277"/>
                  </a:cubicBezTo>
                  <a:lnTo>
                    <a:pt x="0" y="1200"/>
                  </a:lnTo>
                  <a:cubicBezTo>
                    <a:pt x="0" y="1353"/>
                    <a:pt x="123" y="1476"/>
                    <a:pt x="277" y="1476"/>
                  </a:cubicBezTo>
                  <a:lnTo>
                    <a:pt x="7740" y="1476"/>
                  </a:lnTo>
                  <a:cubicBezTo>
                    <a:pt x="7894" y="1476"/>
                    <a:pt x="8017" y="1353"/>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5" name="Google Shape;1835;p58"/>
            <p:cNvSpPr/>
            <p:nvPr/>
          </p:nvSpPr>
          <p:spPr>
            <a:xfrm>
              <a:off x="6724963" y="3956978"/>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6" name="Google Shape;1836;p58"/>
            <p:cNvSpPr/>
            <p:nvPr/>
          </p:nvSpPr>
          <p:spPr>
            <a:xfrm>
              <a:off x="6575159" y="3956978"/>
              <a:ext cx="73026" cy="197907"/>
            </a:xfrm>
            <a:custGeom>
              <a:avLst/>
              <a:gdLst/>
              <a:ahLst/>
              <a:cxnLst/>
              <a:rect l="l" t="t" r="r" b="b"/>
              <a:pathLst>
                <a:path w="545"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7" name="Google Shape;1837;p58"/>
            <p:cNvSpPr/>
            <p:nvPr/>
          </p:nvSpPr>
          <p:spPr>
            <a:xfrm>
              <a:off x="6036776" y="3956978"/>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8" name="Google Shape;1838;p58"/>
            <p:cNvSpPr/>
            <p:nvPr/>
          </p:nvSpPr>
          <p:spPr>
            <a:xfrm>
              <a:off x="5878798" y="3956978"/>
              <a:ext cx="1038576" cy="164945"/>
            </a:xfrm>
            <a:custGeom>
              <a:avLst/>
              <a:gdLst/>
              <a:ahLst/>
              <a:cxnLst/>
              <a:rect l="l" t="t" r="r" b="b"/>
              <a:pathLst>
                <a:path w="7751" h="1231" extrusionOk="0">
                  <a:moveTo>
                    <a:pt x="277" y="0"/>
                  </a:moveTo>
                  <a:lnTo>
                    <a:pt x="7751" y="0"/>
                  </a:lnTo>
                  <a:cubicBezTo>
                    <a:pt x="7751" y="10"/>
                    <a:pt x="7751" y="21"/>
                    <a:pt x="7751" y="31"/>
                  </a:cubicBezTo>
                  <a:lnTo>
                    <a:pt x="7751" y="954"/>
                  </a:lnTo>
                  <a:cubicBezTo>
                    <a:pt x="7751" y="1107"/>
                    <a:pt x="7628" y="1230"/>
                    <a:pt x="7474" y="1230"/>
                  </a:cubicBezTo>
                  <a:lnTo>
                    <a:pt x="0" y="1230"/>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9" name="Google Shape;1839;p58"/>
            <p:cNvSpPr/>
            <p:nvPr/>
          </p:nvSpPr>
          <p:spPr>
            <a:xfrm>
              <a:off x="6724963" y="3956978"/>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0" name="Google Shape;1840;p58"/>
            <p:cNvSpPr/>
            <p:nvPr/>
          </p:nvSpPr>
          <p:spPr>
            <a:xfrm>
              <a:off x="6575159" y="3956978"/>
              <a:ext cx="73026" cy="164945"/>
            </a:xfrm>
            <a:custGeom>
              <a:avLst/>
              <a:gdLst/>
              <a:ahLst/>
              <a:cxnLst/>
              <a:rect l="l" t="t" r="r" b="b"/>
              <a:pathLst>
                <a:path w="545" h="1231" extrusionOk="0">
                  <a:moveTo>
                    <a:pt x="1" y="0"/>
                  </a:moveTo>
                  <a:lnTo>
                    <a:pt x="1" y="1230"/>
                  </a:lnTo>
                  <a:lnTo>
                    <a:pt x="544" y="1230"/>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1" name="Google Shape;1841;p58"/>
            <p:cNvSpPr/>
            <p:nvPr/>
          </p:nvSpPr>
          <p:spPr>
            <a:xfrm>
              <a:off x="6036776" y="3956978"/>
              <a:ext cx="72892" cy="164945"/>
            </a:xfrm>
            <a:custGeom>
              <a:avLst/>
              <a:gdLst/>
              <a:ahLst/>
              <a:cxnLst/>
              <a:rect l="l" t="t" r="r" b="b"/>
              <a:pathLst>
                <a:path w="544" h="1231" extrusionOk="0">
                  <a:moveTo>
                    <a:pt x="0" y="0"/>
                  </a:moveTo>
                  <a:lnTo>
                    <a:pt x="0"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2" name="Google Shape;1842;p58"/>
            <p:cNvSpPr/>
            <p:nvPr/>
          </p:nvSpPr>
          <p:spPr>
            <a:xfrm>
              <a:off x="5795053" y="3759203"/>
              <a:ext cx="1074218" cy="197907"/>
            </a:xfrm>
            <a:custGeom>
              <a:avLst/>
              <a:gdLst/>
              <a:ahLst/>
              <a:cxnLst/>
              <a:rect l="l" t="t" r="r" b="b"/>
              <a:pathLst>
                <a:path w="8017" h="1477" extrusionOk="0">
                  <a:moveTo>
                    <a:pt x="277" y="0"/>
                  </a:moveTo>
                  <a:cubicBezTo>
                    <a:pt x="123" y="0"/>
                    <a:pt x="0" y="123"/>
                    <a:pt x="0" y="277"/>
                  </a:cubicBezTo>
                  <a:lnTo>
                    <a:pt x="0" y="1199"/>
                  </a:lnTo>
                  <a:cubicBezTo>
                    <a:pt x="0" y="1353"/>
                    <a:pt x="123" y="1476"/>
                    <a:pt x="277" y="1476"/>
                  </a:cubicBezTo>
                  <a:lnTo>
                    <a:pt x="7740" y="1476"/>
                  </a:lnTo>
                  <a:cubicBezTo>
                    <a:pt x="7894" y="1476"/>
                    <a:pt x="8017" y="1353"/>
                    <a:pt x="8017" y="1199"/>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3" name="Google Shape;1843;p58"/>
            <p:cNvSpPr/>
            <p:nvPr/>
          </p:nvSpPr>
          <p:spPr>
            <a:xfrm>
              <a:off x="6641083" y="3759203"/>
              <a:ext cx="74366" cy="197907"/>
            </a:xfrm>
            <a:custGeom>
              <a:avLst/>
              <a:gdLst/>
              <a:ahLst/>
              <a:cxnLst/>
              <a:rect l="l" t="t" r="r" b="b"/>
              <a:pathLst>
                <a:path w="555" h="1477" extrusionOk="0">
                  <a:moveTo>
                    <a:pt x="1" y="0"/>
                  </a:moveTo>
                  <a:lnTo>
                    <a:pt x="1" y="1476"/>
                  </a:lnTo>
                  <a:lnTo>
                    <a:pt x="555" y="1476"/>
                  </a:lnTo>
                  <a:lnTo>
                    <a:pt x="555"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4" name="Google Shape;1844;p58"/>
            <p:cNvSpPr/>
            <p:nvPr/>
          </p:nvSpPr>
          <p:spPr>
            <a:xfrm>
              <a:off x="6491413" y="3759203"/>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5" name="Google Shape;1845;p58"/>
            <p:cNvSpPr/>
            <p:nvPr/>
          </p:nvSpPr>
          <p:spPr>
            <a:xfrm>
              <a:off x="5952896" y="3759203"/>
              <a:ext cx="73026" cy="197907"/>
            </a:xfrm>
            <a:custGeom>
              <a:avLst/>
              <a:gdLst/>
              <a:ahLst/>
              <a:cxnLst/>
              <a:rect l="l" t="t" r="r" b="b"/>
              <a:pathLst>
                <a:path w="545" h="1477" extrusionOk="0">
                  <a:moveTo>
                    <a:pt x="1" y="0"/>
                  </a:moveTo>
                  <a:lnTo>
                    <a:pt x="1"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6" name="Google Shape;1846;p58"/>
            <p:cNvSpPr/>
            <p:nvPr/>
          </p:nvSpPr>
          <p:spPr>
            <a:xfrm>
              <a:off x="5795053" y="3759203"/>
              <a:ext cx="1039916" cy="164945"/>
            </a:xfrm>
            <a:custGeom>
              <a:avLst/>
              <a:gdLst/>
              <a:ahLst/>
              <a:cxnLst/>
              <a:rect l="l" t="t" r="r" b="b"/>
              <a:pathLst>
                <a:path w="7761" h="1231" extrusionOk="0">
                  <a:moveTo>
                    <a:pt x="277" y="0"/>
                  </a:moveTo>
                  <a:lnTo>
                    <a:pt x="7760" y="0"/>
                  </a:lnTo>
                  <a:cubicBezTo>
                    <a:pt x="7760" y="10"/>
                    <a:pt x="7760" y="21"/>
                    <a:pt x="7760" y="31"/>
                  </a:cubicBezTo>
                  <a:lnTo>
                    <a:pt x="7760" y="953"/>
                  </a:lnTo>
                  <a:cubicBezTo>
                    <a:pt x="7760" y="1107"/>
                    <a:pt x="7627" y="1230"/>
                    <a:pt x="7484" y="1230"/>
                  </a:cubicBezTo>
                  <a:lnTo>
                    <a:pt x="0" y="1230"/>
                  </a:lnTo>
                  <a:cubicBezTo>
                    <a:pt x="0" y="1220"/>
                    <a:pt x="0" y="1210"/>
                    <a:pt x="0" y="1199"/>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7" name="Google Shape;1847;p58"/>
            <p:cNvSpPr/>
            <p:nvPr/>
          </p:nvSpPr>
          <p:spPr>
            <a:xfrm>
              <a:off x="6641083" y="3759203"/>
              <a:ext cx="74366" cy="164945"/>
            </a:xfrm>
            <a:custGeom>
              <a:avLst/>
              <a:gdLst/>
              <a:ahLst/>
              <a:cxnLst/>
              <a:rect l="l" t="t" r="r" b="b"/>
              <a:pathLst>
                <a:path w="555" h="1231" extrusionOk="0">
                  <a:moveTo>
                    <a:pt x="1" y="0"/>
                  </a:moveTo>
                  <a:lnTo>
                    <a:pt x="1" y="1230"/>
                  </a:lnTo>
                  <a:lnTo>
                    <a:pt x="555" y="1230"/>
                  </a:lnTo>
                  <a:lnTo>
                    <a:pt x="555"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8" name="Google Shape;1848;p58"/>
            <p:cNvSpPr/>
            <p:nvPr/>
          </p:nvSpPr>
          <p:spPr>
            <a:xfrm>
              <a:off x="6491413" y="3759203"/>
              <a:ext cx="72892" cy="164945"/>
            </a:xfrm>
            <a:custGeom>
              <a:avLst/>
              <a:gdLst/>
              <a:ahLst/>
              <a:cxnLst/>
              <a:rect l="l" t="t" r="r" b="b"/>
              <a:pathLst>
                <a:path w="544" h="1231" extrusionOk="0">
                  <a:moveTo>
                    <a:pt x="1" y="0"/>
                  </a:moveTo>
                  <a:lnTo>
                    <a:pt x="1" y="1230"/>
                  </a:lnTo>
                  <a:lnTo>
                    <a:pt x="544" y="1230"/>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9" name="Google Shape;1849;p58"/>
            <p:cNvSpPr/>
            <p:nvPr/>
          </p:nvSpPr>
          <p:spPr>
            <a:xfrm>
              <a:off x="5952896" y="3759203"/>
              <a:ext cx="73026" cy="164945"/>
            </a:xfrm>
            <a:custGeom>
              <a:avLst/>
              <a:gdLst/>
              <a:ahLst/>
              <a:cxnLst/>
              <a:rect l="l" t="t" r="r" b="b"/>
              <a:pathLst>
                <a:path w="545" h="1231" extrusionOk="0">
                  <a:moveTo>
                    <a:pt x="1" y="0"/>
                  </a:moveTo>
                  <a:lnTo>
                    <a:pt x="1"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0" name="Google Shape;1850;p58"/>
            <p:cNvSpPr/>
            <p:nvPr/>
          </p:nvSpPr>
          <p:spPr>
            <a:xfrm>
              <a:off x="5822521" y="3559955"/>
              <a:ext cx="1074218" cy="199381"/>
            </a:xfrm>
            <a:custGeom>
              <a:avLst/>
              <a:gdLst/>
              <a:ahLst/>
              <a:cxnLst/>
              <a:rect l="l" t="t" r="r" b="b"/>
              <a:pathLst>
                <a:path w="8017" h="1488" extrusionOk="0">
                  <a:moveTo>
                    <a:pt x="277" y="1"/>
                  </a:moveTo>
                  <a:cubicBezTo>
                    <a:pt x="123" y="1"/>
                    <a:pt x="0" y="124"/>
                    <a:pt x="0" y="277"/>
                  </a:cubicBezTo>
                  <a:lnTo>
                    <a:pt x="0" y="1210"/>
                  </a:lnTo>
                  <a:cubicBezTo>
                    <a:pt x="0" y="1364"/>
                    <a:pt x="123" y="1487"/>
                    <a:pt x="277" y="1487"/>
                  </a:cubicBezTo>
                  <a:lnTo>
                    <a:pt x="7740" y="1487"/>
                  </a:lnTo>
                  <a:cubicBezTo>
                    <a:pt x="7894" y="1487"/>
                    <a:pt x="8017" y="1364"/>
                    <a:pt x="8017" y="1210"/>
                  </a:cubicBezTo>
                  <a:lnTo>
                    <a:pt x="8017" y="277"/>
                  </a:lnTo>
                  <a:cubicBezTo>
                    <a:pt x="8017" y="124"/>
                    <a:pt x="7894" y="1"/>
                    <a:pt x="774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1" name="Google Shape;1851;p58"/>
            <p:cNvSpPr/>
            <p:nvPr/>
          </p:nvSpPr>
          <p:spPr>
            <a:xfrm>
              <a:off x="6670026" y="3559955"/>
              <a:ext cx="72892" cy="199381"/>
            </a:xfrm>
            <a:custGeom>
              <a:avLst/>
              <a:gdLst/>
              <a:ahLst/>
              <a:cxnLst/>
              <a:rect l="l" t="t" r="r" b="b"/>
              <a:pathLst>
                <a:path w="544" h="1488" extrusionOk="0">
                  <a:moveTo>
                    <a:pt x="0" y="1"/>
                  </a:moveTo>
                  <a:lnTo>
                    <a:pt x="0" y="1487"/>
                  </a:lnTo>
                  <a:lnTo>
                    <a:pt x="544" y="148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2" name="Google Shape;1852;p58"/>
            <p:cNvSpPr/>
            <p:nvPr/>
          </p:nvSpPr>
          <p:spPr>
            <a:xfrm>
              <a:off x="6518882" y="3559955"/>
              <a:ext cx="72892" cy="199381"/>
            </a:xfrm>
            <a:custGeom>
              <a:avLst/>
              <a:gdLst/>
              <a:ahLst/>
              <a:cxnLst/>
              <a:rect l="l" t="t" r="r" b="b"/>
              <a:pathLst>
                <a:path w="544" h="1488" extrusionOk="0">
                  <a:moveTo>
                    <a:pt x="1" y="1"/>
                  </a:moveTo>
                  <a:lnTo>
                    <a:pt x="1" y="1487"/>
                  </a:lnTo>
                  <a:lnTo>
                    <a:pt x="544" y="148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3" name="Google Shape;1853;p58"/>
            <p:cNvSpPr/>
            <p:nvPr/>
          </p:nvSpPr>
          <p:spPr>
            <a:xfrm>
              <a:off x="5980499" y="3559955"/>
              <a:ext cx="74232" cy="199381"/>
            </a:xfrm>
            <a:custGeom>
              <a:avLst/>
              <a:gdLst/>
              <a:ahLst/>
              <a:cxnLst/>
              <a:rect l="l" t="t" r="r" b="b"/>
              <a:pathLst>
                <a:path w="554" h="1488" extrusionOk="0">
                  <a:moveTo>
                    <a:pt x="0" y="1"/>
                  </a:moveTo>
                  <a:lnTo>
                    <a:pt x="0" y="1487"/>
                  </a:lnTo>
                  <a:lnTo>
                    <a:pt x="554" y="1487"/>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4" name="Google Shape;1854;p58"/>
            <p:cNvSpPr/>
            <p:nvPr/>
          </p:nvSpPr>
          <p:spPr>
            <a:xfrm>
              <a:off x="5822521" y="3559955"/>
              <a:ext cx="1038576" cy="166285"/>
            </a:xfrm>
            <a:custGeom>
              <a:avLst/>
              <a:gdLst/>
              <a:ahLst/>
              <a:cxnLst/>
              <a:rect l="l" t="t" r="r" b="b"/>
              <a:pathLst>
                <a:path w="7751" h="1241" extrusionOk="0">
                  <a:moveTo>
                    <a:pt x="277" y="1"/>
                  </a:moveTo>
                  <a:lnTo>
                    <a:pt x="7750" y="1"/>
                  </a:lnTo>
                  <a:cubicBezTo>
                    <a:pt x="7750" y="11"/>
                    <a:pt x="7750" y="21"/>
                    <a:pt x="7750" y="31"/>
                  </a:cubicBezTo>
                  <a:lnTo>
                    <a:pt x="7750" y="964"/>
                  </a:lnTo>
                  <a:cubicBezTo>
                    <a:pt x="7750" y="1118"/>
                    <a:pt x="7627" y="1241"/>
                    <a:pt x="7473" y="1241"/>
                  </a:cubicBezTo>
                  <a:lnTo>
                    <a:pt x="0" y="1241"/>
                  </a:lnTo>
                  <a:cubicBezTo>
                    <a:pt x="0" y="1231"/>
                    <a:pt x="0" y="1220"/>
                    <a:pt x="0" y="1210"/>
                  </a:cubicBezTo>
                  <a:lnTo>
                    <a:pt x="0" y="277"/>
                  </a:lnTo>
                  <a:cubicBezTo>
                    <a:pt x="0" y="134"/>
                    <a:pt x="123" y="1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5" name="Google Shape;1855;p58"/>
            <p:cNvSpPr/>
            <p:nvPr/>
          </p:nvSpPr>
          <p:spPr>
            <a:xfrm>
              <a:off x="6670026" y="3559955"/>
              <a:ext cx="72892" cy="166285"/>
            </a:xfrm>
            <a:custGeom>
              <a:avLst/>
              <a:gdLst/>
              <a:ahLst/>
              <a:cxnLst/>
              <a:rect l="l" t="t" r="r" b="b"/>
              <a:pathLst>
                <a:path w="544" h="1241" extrusionOk="0">
                  <a:moveTo>
                    <a:pt x="0" y="1"/>
                  </a:moveTo>
                  <a:lnTo>
                    <a:pt x="0" y="1241"/>
                  </a:lnTo>
                  <a:lnTo>
                    <a:pt x="544" y="1241"/>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6" name="Google Shape;1856;p58"/>
            <p:cNvSpPr/>
            <p:nvPr/>
          </p:nvSpPr>
          <p:spPr>
            <a:xfrm>
              <a:off x="6518882" y="3559955"/>
              <a:ext cx="72892" cy="166285"/>
            </a:xfrm>
            <a:custGeom>
              <a:avLst/>
              <a:gdLst/>
              <a:ahLst/>
              <a:cxnLst/>
              <a:rect l="l" t="t" r="r" b="b"/>
              <a:pathLst>
                <a:path w="544" h="1241" extrusionOk="0">
                  <a:moveTo>
                    <a:pt x="1" y="1"/>
                  </a:moveTo>
                  <a:lnTo>
                    <a:pt x="1" y="1241"/>
                  </a:lnTo>
                  <a:lnTo>
                    <a:pt x="544" y="1241"/>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7" name="Google Shape;1857;p58"/>
            <p:cNvSpPr/>
            <p:nvPr/>
          </p:nvSpPr>
          <p:spPr>
            <a:xfrm>
              <a:off x="5980499" y="3559955"/>
              <a:ext cx="74232" cy="166285"/>
            </a:xfrm>
            <a:custGeom>
              <a:avLst/>
              <a:gdLst/>
              <a:ahLst/>
              <a:cxnLst/>
              <a:rect l="l" t="t" r="r" b="b"/>
              <a:pathLst>
                <a:path w="554" h="1241" extrusionOk="0">
                  <a:moveTo>
                    <a:pt x="0" y="1"/>
                  </a:moveTo>
                  <a:lnTo>
                    <a:pt x="0" y="1241"/>
                  </a:lnTo>
                  <a:lnTo>
                    <a:pt x="554" y="1241"/>
                  </a:lnTo>
                  <a:lnTo>
                    <a:pt x="55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8" name="Google Shape;1858;p58"/>
            <p:cNvSpPr/>
            <p:nvPr/>
          </p:nvSpPr>
          <p:spPr>
            <a:xfrm>
              <a:off x="5715327" y="3362180"/>
              <a:ext cx="1074352" cy="197907"/>
            </a:xfrm>
            <a:custGeom>
              <a:avLst/>
              <a:gdLst/>
              <a:ahLst/>
              <a:cxnLst/>
              <a:rect l="l" t="t" r="r" b="b"/>
              <a:pathLst>
                <a:path w="8018" h="1477" extrusionOk="0">
                  <a:moveTo>
                    <a:pt x="277" y="0"/>
                  </a:moveTo>
                  <a:cubicBezTo>
                    <a:pt x="123" y="0"/>
                    <a:pt x="0" y="123"/>
                    <a:pt x="0" y="277"/>
                  </a:cubicBezTo>
                  <a:lnTo>
                    <a:pt x="0" y="1200"/>
                  </a:lnTo>
                  <a:cubicBezTo>
                    <a:pt x="0" y="1354"/>
                    <a:pt x="123" y="1477"/>
                    <a:pt x="277" y="1477"/>
                  </a:cubicBezTo>
                  <a:lnTo>
                    <a:pt x="7740" y="1477"/>
                  </a:lnTo>
                  <a:cubicBezTo>
                    <a:pt x="7894" y="1477"/>
                    <a:pt x="8017" y="135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9" name="Google Shape;1859;p58"/>
            <p:cNvSpPr/>
            <p:nvPr/>
          </p:nvSpPr>
          <p:spPr>
            <a:xfrm>
              <a:off x="6562832" y="3362180"/>
              <a:ext cx="72892" cy="197907"/>
            </a:xfrm>
            <a:custGeom>
              <a:avLst/>
              <a:gdLst/>
              <a:ahLst/>
              <a:cxnLst/>
              <a:rect l="l" t="t" r="r" b="b"/>
              <a:pathLst>
                <a:path w="544" h="1477" extrusionOk="0">
                  <a:moveTo>
                    <a:pt x="1" y="0"/>
                  </a:moveTo>
                  <a:lnTo>
                    <a:pt x="1"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0" name="Google Shape;1860;p58"/>
            <p:cNvSpPr/>
            <p:nvPr/>
          </p:nvSpPr>
          <p:spPr>
            <a:xfrm>
              <a:off x="6411688" y="3362180"/>
              <a:ext cx="74366" cy="197907"/>
            </a:xfrm>
            <a:custGeom>
              <a:avLst/>
              <a:gdLst/>
              <a:ahLst/>
              <a:cxnLst/>
              <a:rect l="l" t="t" r="r" b="b"/>
              <a:pathLst>
                <a:path w="555" h="1477" extrusionOk="0">
                  <a:moveTo>
                    <a:pt x="1" y="0"/>
                  </a:moveTo>
                  <a:lnTo>
                    <a:pt x="1" y="1477"/>
                  </a:lnTo>
                  <a:lnTo>
                    <a:pt x="555" y="1477"/>
                  </a:lnTo>
                  <a:lnTo>
                    <a:pt x="555"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1" name="Google Shape;1861;p58"/>
            <p:cNvSpPr/>
            <p:nvPr/>
          </p:nvSpPr>
          <p:spPr>
            <a:xfrm>
              <a:off x="5873304" y="3362180"/>
              <a:ext cx="74232" cy="197907"/>
            </a:xfrm>
            <a:custGeom>
              <a:avLst/>
              <a:gdLst/>
              <a:ahLst/>
              <a:cxnLst/>
              <a:rect l="l" t="t" r="r" b="b"/>
              <a:pathLst>
                <a:path w="554" h="1477" extrusionOk="0">
                  <a:moveTo>
                    <a:pt x="0" y="0"/>
                  </a:moveTo>
                  <a:lnTo>
                    <a:pt x="0" y="1477"/>
                  </a:lnTo>
                  <a:lnTo>
                    <a:pt x="554" y="147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2" name="Google Shape;1862;p58"/>
            <p:cNvSpPr/>
            <p:nvPr/>
          </p:nvSpPr>
          <p:spPr>
            <a:xfrm>
              <a:off x="5715327" y="3362180"/>
              <a:ext cx="1038576" cy="164945"/>
            </a:xfrm>
            <a:custGeom>
              <a:avLst/>
              <a:gdLst/>
              <a:ahLst/>
              <a:cxnLst/>
              <a:rect l="l" t="t" r="r" b="b"/>
              <a:pathLst>
                <a:path w="7751" h="1231" extrusionOk="0">
                  <a:moveTo>
                    <a:pt x="277" y="0"/>
                  </a:moveTo>
                  <a:lnTo>
                    <a:pt x="7751" y="0"/>
                  </a:lnTo>
                  <a:cubicBezTo>
                    <a:pt x="7751" y="11"/>
                    <a:pt x="7751" y="21"/>
                    <a:pt x="7751" y="31"/>
                  </a:cubicBezTo>
                  <a:lnTo>
                    <a:pt x="7751" y="954"/>
                  </a:lnTo>
                  <a:cubicBezTo>
                    <a:pt x="7751" y="1108"/>
                    <a:pt x="7628" y="1231"/>
                    <a:pt x="7474" y="1231"/>
                  </a:cubicBezTo>
                  <a:lnTo>
                    <a:pt x="0" y="1231"/>
                  </a:lnTo>
                  <a:lnTo>
                    <a:pt x="0" y="1210"/>
                  </a:ln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3" name="Google Shape;1863;p58"/>
            <p:cNvSpPr/>
            <p:nvPr/>
          </p:nvSpPr>
          <p:spPr>
            <a:xfrm>
              <a:off x="6562832" y="3362180"/>
              <a:ext cx="72892" cy="164945"/>
            </a:xfrm>
            <a:custGeom>
              <a:avLst/>
              <a:gdLst/>
              <a:ahLst/>
              <a:cxnLst/>
              <a:rect l="l" t="t" r="r" b="b"/>
              <a:pathLst>
                <a:path w="544" h="1231" extrusionOk="0">
                  <a:moveTo>
                    <a:pt x="1" y="0"/>
                  </a:moveTo>
                  <a:lnTo>
                    <a:pt x="1" y="1231"/>
                  </a:lnTo>
                  <a:lnTo>
                    <a:pt x="544" y="1231"/>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4" name="Google Shape;1864;p58"/>
            <p:cNvSpPr/>
            <p:nvPr/>
          </p:nvSpPr>
          <p:spPr>
            <a:xfrm>
              <a:off x="6411688" y="3362180"/>
              <a:ext cx="74366" cy="164945"/>
            </a:xfrm>
            <a:custGeom>
              <a:avLst/>
              <a:gdLst/>
              <a:ahLst/>
              <a:cxnLst/>
              <a:rect l="l" t="t" r="r" b="b"/>
              <a:pathLst>
                <a:path w="555" h="1231" extrusionOk="0">
                  <a:moveTo>
                    <a:pt x="1" y="0"/>
                  </a:moveTo>
                  <a:lnTo>
                    <a:pt x="1" y="1231"/>
                  </a:lnTo>
                  <a:lnTo>
                    <a:pt x="555" y="1231"/>
                  </a:lnTo>
                  <a:lnTo>
                    <a:pt x="5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5" name="Google Shape;1865;p58"/>
            <p:cNvSpPr/>
            <p:nvPr/>
          </p:nvSpPr>
          <p:spPr>
            <a:xfrm>
              <a:off x="5873304" y="3362180"/>
              <a:ext cx="74232" cy="164945"/>
            </a:xfrm>
            <a:custGeom>
              <a:avLst/>
              <a:gdLst/>
              <a:ahLst/>
              <a:cxnLst/>
              <a:rect l="l" t="t" r="r" b="b"/>
              <a:pathLst>
                <a:path w="554" h="1231" extrusionOk="0">
                  <a:moveTo>
                    <a:pt x="0" y="0"/>
                  </a:moveTo>
                  <a:lnTo>
                    <a:pt x="0" y="1231"/>
                  </a:lnTo>
                  <a:lnTo>
                    <a:pt x="554" y="123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6" name="Google Shape;1866;p58"/>
            <p:cNvSpPr/>
            <p:nvPr/>
          </p:nvSpPr>
          <p:spPr>
            <a:xfrm>
              <a:off x="5822521" y="3164405"/>
              <a:ext cx="1074218" cy="197907"/>
            </a:xfrm>
            <a:custGeom>
              <a:avLst/>
              <a:gdLst/>
              <a:ahLst/>
              <a:cxnLst/>
              <a:rect l="l" t="t" r="r" b="b"/>
              <a:pathLst>
                <a:path w="8017" h="1477" extrusionOk="0">
                  <a:moveTo>
                    <a:pt x="277" y="0"/>
                  </a:moveTo>
                  <a:cubicBezTo>
                    <a:pt x="123" y="0"/>
                    <a:pt x="0" y="123"/>
                    <a:pt x="0" y="277"/>
                  </a:cubicBezTo>
                  <a:lnTo>
                    <a:pt x="0" y="1200"/>
                  </a:lnTo>
                  <a:cubicBezTo>
                    <a:pt x="0" y="1353"/>
                    <a:pt x="123" y="1476"/>
                    <a:pt x="277" y="1476"/>
                  </a:cubicBezTo>
                  <a:lnTo>
                    <a:pt x="7740" y="1476"/>
                  </a:lnTo>
                  <a:cubicBezTo>
                    <a:pt x="7894" y="1476"/>
                    <a:pt x="8017" y="1353"/>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7" name="Google Shape;1867;p58"/>
            <p:cNvSpPr/>
            <p:nvPr/>
          </p:nvSpPr>
          <p:spPr>
            <a:xfrm>
              <a:off x="6670026" y="3164405"/>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8" name="Google Shape;1868;p58"/>
            <p:cNvSpPr/>
            <p:nvPr/>
          </p:nvSpPr>
          <p:spPr>
            <a:xfrm>
              <a:off x="6518882" y="3164405"/>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9" name="Google Shape;1869;p58"/>
            <p:cNvSpPr/>
            <p:nvPr/>
          </p:nvSpPr>
          <p:spPr>
            <a:xfrm>
              <a:off x="5980499" y="3164405"/>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0" name="Google Shape;1870;p58"/>
            <p:cNvSpPr/>
            <p:nvPr/>
          </p:nvSpPr>
          <p:spPr>
            <a:xfrm>
              <a:off x="5822521" y="3164405"/>
              <a:ext cx="1038576" cy="164945"/>
            </a:xfrm>
            <a:custGeom>
              <a:avLst/>
              <a:gdLst/>
              <a:ahLst/>
              <a:cxnLst/>
              <a:rect l="l" t="t" r="r" b="b"/>
              <a:pathLst>
                <a:path w="7751" h="1231" extrusionOk="0">
                  <a:moveTo>
                    <a:pt x="277" y="0"/>
                  </a:moveTo>
                  <a:lnTo>
                    <a:pt x="7750" y="0"/>
                  </a:lnTo>
                  <a:cubicBezTo>
                    <a:pt x="7750" y="10"/>
                    <a:pt x="7750" y="21"/>
                    <a:pt x="7750" y="31"/>
                  </a:cubicBezTo>
                  <a:lnTo>
                    <a:pt x="7750" y="954"/>
                  </a:lnTo>
                  <a:cubicBezTo>
                    <a:pt x="7750" y="1107"/>
                    <a:pt x="7627" y="1230"/>
                    <a:pt x="7473" y="1230"/>
                  </a:cubicBezTo>
                  <a:lnTo>
                    <a:pt x="0" y="1230"/>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1" name="Google Shape;1871;p58"/>
            <p:cNvSpPr/>
            <p:nvPr/>
          </p:nvSpPr>
          <p:spPr>
            <a:xfrm>
              <a:off x="6670026" y="3164405"/>
              <a:ext cx="72892" cy="164945"/>
            </a:xfrm>
            <a:custGeom>
              <a:avLst/>
              <a:gdLst/>
              <a:ahLst/>
              <a:cxnLst/>
              <a:rect l="l" t="t" r="r" b="b"/>
              <a:pathLst>
                <a:path w="544" h="1231" extrusionOk="0">
                  <a:moveTo>
                    <a:pt x="0" y="0"/>
                  </a:moveTo>
                  <a:lnTo>
                    <a:pt x="0"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2" name="Google Shape;1872;p58"/>
            <p:cNvSpPr/>
            <p:nvPr/>
          </p:nvSpPr>
          <p:spPr>
            <a:xfrm>
              <a:off x="6518882" y="3164405"/>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3" name="Google Shape;1873;p58"/>
            <p:cNvSpPr/>
            <p:nvPr/>
          </p:nvSpPr>
          <p:spPr>
            <a:xfrm>
              <a:off x="5980499" y="3164405"/>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4" name="Google Shape;1874;p58"/>
            <p:cNvSpPr/>
            <p:nvPr/>
          </p:nvSpPr>
          <p:spPr>
            <a:xfrm>
              <a:off x="5822521" y="2966497"/>
              <a:ext cx="1074218" cy="198041"/>
            </a:xfrm>
            <a:custGeom>
              <a:avLst/>
              <a:gdLst/>
              <a:ahLst/>
              <a:cxnLst/>
              <a:rect l="l" t="t" r="r" b="b"/>
              <a:pathLst>
                <a:path w="8017" h="1478" extrusionOk="0">
                  <a:moveTo>
                    <a:pt x="259" y="0"/>
                  </a:moveTo>
                  <a:cubicBezTo>
                    <a:pt x="114" y="0"/>
                    <a:pt x="0" y="120"/>
                    <a:pt x="0" y="267"/>
                  </a:cubicBezTo>
                  <a:lnTo>
                    <a:pt x="0" y="1200"/>
                  </a:lnTo>
                  <a:cubicBezTo>
                    <a:pt x="0" y="1354"/>
                    <a:pt x="123" y="1477"/>
                    <a:pt x="277" y="1477"/>
                  </a:cubicBezTo>
                  <a:lnTo>
                    <a:pt x="7740" y="1477"/>
                  </a:lnTo>
                  <a:cubicBezTo>
                    <a:pt x="7894" y="1477"/>
                    <a:pt x="8017" y="1354"/>
                    <a:pt x="8017" y="1200"/>
                  </a:cubicBezTo>
                  <a:lnTo>
                    <a:pt x="8017" y="267"/>
                  </a:lnTo>
                  <a:cubicBezTo>
                    <a:pt x="8017" y="124"/>
                    <a:pt x="7894" y="1"/>
                    <a:pt x="7740" y="1"/>
                  </a:cubicBezTo>
                  <a:lnTo>
                    <a:pt x="277" y="1"/>
                  </a:lnTo>
                  <a:cubicBezTo>
                    <a:pt x="271" y="1"/>
                    <a:pt x="265" y="0"/>
                    <a:pt x="259"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5" name="Google Shape;1875;p58"/>
            <p:cNvSpPr/>
            <p:nvPr/>
          </p:nvSpPr>
          <p:spPr>
            <a:xfrm>
              <a:off x="6670026" y="2966497"/>
              <a:ext cx="72892" cy="198041"/>
            </a:xfrm>
            <a:custGeom>
              <a:avLst/>
              <a:gdLst/>
              <a:ahLst/>
              <a:cxnLst/>
              <a:rect l="l" t="t" r="r" b="b"/>
              <a:pathLst>
                <a:path w="544" h="1478" extrusionOk="0">
                  <a:moveTo>
                    <a:pt x="0" y="1"/>
                  </a:moveTo>
                  <a:lnTo>
                    <a:pt x="0" y="1477"/>
                  </a:lnTo>
                  <a:lnTo>
                    <a:pt x="544" y="147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6" name="Google Shape;1876;p58"/>
            <p:cNvSpPr/>
            <p:nvPr/>
          </p:nvSpPr>
          <p:spPr>
            <a:xfrm>
              <a:off x="6518882" y="2966497"/>
              <a:ext cx="72892" cy="198041"/>
            </a:xfrm>
            <a:custGeom>
              <a:avLst/>
              <a:gdLst/>
              <a:ahLst/>
              <a:cxnLst/>
              <a:rect l="l" t="t" r="r" b="b"/>
              <a:pathLst>
                <a:path w="544" h="1478" extrusionOk="0">
                  <a:moveTo>
                    <a:pt x="1" y="1"/>
                  </a:moveTo>
                  <a:lnTo>
                    <a:pt x="1" y="1477"/>
                  </a:lnTo>
                  <a:lnTo>
                    <a:pt x="544" y="147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7" name="Google Shape;1877;p58"/>
            <p:cNvSpPr/>
            <p:nvPr/>
          </p:nvSpPr>
          <p:spPr>
            <a:xfrm>
              <a:off x="5980499" y="2966497"/>
              <a:ext cx="74232" cy="198041"/>
            </a:xfrm>
            <a:custGeom>
              <a:avLst/>
              <a:gdLst/>
              <a:ahLst/>
              <a:cxnLst/>
              <a:rect l="l" t="t" r="r" b="b"/>
              <a:pathLst>
                <a:path w="554" h="1478" extrusionOk="0">
                  <a:moveTo>
                    <a:pt x="0" y="1"/>
                  </a:moveTo>
                  <a:lnTo>
                    <a:pt x="0" y="1477"/>
                  </a:lnTo>
                  <a:lnTo>
                    <a:pt x="554" y="1477"/>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8" name="Google Shape;1878;p58"/>
            <p:cNvSpPr/>
            <p:nvPr/>
          </p:nvSpPr>
          <p:spPr>
            <a:xfrm>
              <a:off x="5822521" y="2966497"/>
              <a:ext cx="1038576" cy="165079"/>
            </a:xfrm>
            <a:custGeom>
              <a:avLst/>
              <a:gdLst/>
              <a:ahLst/>
              <a:cxnLst/>
              <a:rect l="l" t="t" r="r" b="b"/>
              <a:pathLst>
                <a:path w="7751" h="1232" extrusionOk="0">
                  <a:moveTo>
                    <a:pt x="277" y="1"/>
                  </a:moveTo>
                  <a:lnTo>
                    <a:pt x="7750" y="1"/>
                  </a:lnTo>
                  <a:cubicBezTo>
                    <a:pt x="7750" y="1"/>
                    <a:pt x="7750" y="11"/>
                    <a:pt x="7750" y="21"/>
                  </a:cubicBezTo>
                  <a:lnTo>
                    <a:pt x="7750" y="954"/>
                  </a:lnTo>
                  <a:cubicBezTo>
                    <a:pt x="7750" y="1108"/>
                    <a:pt x="7627" y="1231"/>
                    <a:pt x="7473" y="1231"/>
                  </a:cubicBezTo>
                  <a:lnTo>
                    <a:pt x="0" y="1231"/>
                  </a:lnTo>
                  <a:cubicBezTo>
                    <a:pt x="0" y="1221"/>
                    <a:pt x="0" y="1211"/>
                    <a:pt x="0" y="1200"/>
                  </a:cubicBezTo>
                  <a:lnTo>
                    <a:pt x="0" y="267"/>
                  </a:lnTo>
                  <a:cubicBezTo>
                    <a:pt x="0" y="124"/>
                    <a:pt x="123" y="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9" name="Google Shape;1879;p58"/>
            <p:cNvSpPr/>
            <p:nvPr/>
          </p:nvSpPr>
          <p:spPr>
            <a:xfrm>
              <a:off x="6670026" y="2966497"/>
              <a:ext cx="72892" cy="165079"/>
            </a:xfrm>
            <a:custGeom>
              <a:avLst/>
              <a:gdLst/>
              <a:ahLst/>
              <a:cxnLst/>
              <a:rect l="l" t="t" r="r" b="b"/>
              <a:pathLst>
                <a:path w="544" h="1232" extrusionOk="0">
                  <a:moveTo>
                    <a:pt x="0" y="1"/>
                  </a:moveTo>
                  <a:lnTo>
                    <a:pt x="0" y="1231"/>
                  </a:lnTo>
                  <a:lnTo>
                    <a:pt x="544" y="1231"/>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0" name="Google Shape;1880;p58"/>
            <p:cNvSpPr/>
            <p:nvPr/>
          </p:nvSpPr>
          <p:spPr>
            <a:xfrm>
              <a:off x="6518882" y="2966497"/>
              <a:ext cx="72892" cy="165079"/>
            </a:xfrm>
            <a:custGeom>
              <a:avLst/>
              <a:gdLst/>
              <a:ahLst/>
              <a:cxnLst/>
              <a:rect l="l" t="t" r="r" b="b"/>
              <a:pathLst>
                <a:path w="544" h="1232" extrusionOk="0">
                  <a:moveTo>
                    <a:pt x="1" y="1"/>
                  </a:moveTo>
                  <a:lnTo>
                    <a:pt x="1" y="1231"/>
                  </a:lnTo>
                  <a:lnTo>
                    <a:pt x="544" y="1231"/>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1" name="Google Shape;1881;p58"/>
            <p:cNvSpPr/>
            <p:nvPr/>
          </p:nvSpPr>
          <p:spPr>
            <a:xfrm>
              <a:off x="5980499" y="2966497"/>
              <a:ext cx="74232" cy="165079"/>
            </a:xfrm>
            <a:custGeom>
              <a:avLst/>
              <a:gdLst/>
              <a:ahLst/>
              <a:cxnLst/>
              <a:rect l="l" t="t" r="r" b="b"/>
              <a:pathLst>
                <a:path w="554" h="1232" extrusionOk="0">
                  <a:moveTo>
                    <a:pt x="0" y="1"/>
                  </a:moveTo>
                  <a:lnTo>
                    <a:pt x="0" y="1231"/>
                  </a:lnTo>
                  <a:lnTo>
                    <a:pt x="554" y="1231"/>
                  </a:lnTo>
                  <a:lnTo>
                    <a:pt x="55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2" name="Google Shape;1882;p58"/>
            <p:cNvSpPr/>
            <p:nvPr/>
          </p:nvSpPr>
          <p:spPr>
            <a:xfrm>
              <a:off x="5943383" y="2767382"/>
              <a:ext cx="1074218" cy="199247"/>
            </a:xfrm>
            <a:custGeom>
              <a:avLst/>
              <a:gdLst/>
              <a:ahLst/>
              <a:cxnLst/>
              <a:rect l="l" t="t" r="r" b="b"/>
              <a:pathLst>
                <a:path w="8017" h="1487" extrusionOk="0">
                  <a:moveTo>
                    <a:pt x="277" y="0"/>
                  </a:moveTo>
                  <a:cubicBezTo>
                    <a:pt x="123" y="0"/>
                    <a:pt x="0" y="123"/>
                    <a:pt x="0" y="277"/>
                  </a:cubicBezTo>
                  <a:lnTo>
                    <a:pt x="0" y="1210"/>
                  </a:lnTo>
                  <a:cubicBezTo>
                    <a:pt x="0" y="1354"/>
                    <a:pt x="123" y="1477"/>
                    <a:pt x="277" y="1487"/>
                  </a:cubicBezTo>
                  <a:lnTo>
                    <a:pt x="7740" y="1487"/>
                  </a:lnTo>
                  <a:cubicBezTo>
                    <a:pt x="7894" y="1487"/>
                    <a:pt x="8017" y="135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3" name="Google Shape;1883;p58"/>
            <p:cNvSpPr/>
            <p:nvPr/>
          </p:nvSpPr>
          <p:spPr>
            <a:xfrm>
              <a:off x="6790887" y="2767382"/>
              <a:ext cx="72892" cy="197907"/>
            </a:xfrm>
            <a:custGeom>
              <a:avLst/>
              <a:gdLst/>
              <a:ahLst/>
              <a:cxnLst/>
              <a:rect l="l" t="t" r="r" b="b"/>
              <a:pathLst>
                <a:path w="544" h="1477" extrusionOk="0">
                  <a:moveTo>
                    <a:pt x="0" y="0"/>
                  </a:moveTo>
                  <a:lnTo>
                    <a:pt x="0"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4" name="Google Shape;1884;p58"/>
            <p:cNvSpPr/>
            <p:nvPr/>
          </p:nvSpPr>
          <p:spPr>
            <a:xfrm>
              <a:off x="6639744" y="2767382"/>
              <a:ext cx="74366" cy="197907"/>
            </a:xfrm>
            <a:custGeom>
              <a:avLst/>
              <a:gdLst/>
              <a:ahLst/>
              <a:cxnLst/>
              <a:rect l="l" t="t" r="r" b="b"/>
              <a:pathLst>
                <a:path w="555" h="1477" extrusionOk="0">
                  <a:moveTo>
                    <a:pt x="1" y="0"/>
                  </a:moveTo>
                  <a:lnTo>
                    <a:pt x="1" y="1477"/>
                  </a:lnTo>
                  <a:lnTo>
                    <a:pt x="554" y="1477"/>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5" name="Google Shape;1885;p58"/>
            <p:cNvSpPr/>
            <p:nvPr/>
          </p:nvSpPr>
          <p:spPr>
            <a:xfrm>
              <a:off x="6101360" y="2767382"/>
              <a:ext cx="74232" cy="197907"/>
            </a:xfrm>
            <a:custGeom>
              <a:avLst/>
              <a:gdLst/>
              <a:ahLst/>
              <a:cxnLst/>
              <a:rect l="l" t="t" r="r" b="b"/>
              <a:pathLst>
                <a:path w="554" h="1477" extrusionOk="0">
                  <a:moveTo>
                    <a:pt x="0" y="0"/>
                  </a:moveTo>
                  <a:lnTo>
                    <a:pt x="0" y="1477"/>
                  </a:lnTo>
                  <a:lnTo>
                    <a:pt x="554" y="147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6" name="Google Shape;1886;p58"/>
            <p:cNvSpPr/>
            <p:nvPr/>
          </p:nvSpPr>
          <p:spPr>
            <a:xfrm>
              <a:off x="5943383" y="2767382"/>
              <a:ext cx="1038576" cy="164945"/>
            </a:xfrm>
            <a:custGeom>
              <a:avLst/>
              <a:gdLst/>
              <a:ahLst/>
              <a:cxnLst/>
              <a:rect l="l" t="t" r="r" b="b"/>
              <a:pathLst>
                <a:path w="7751" h="1231" extrusionOk="0">
                  <a:moveTo>
                    <a:pt x="277" y="0"/>
                  </a:moveTo>
                  <a:lnTo>
                    <a:pt x="7750" y="0"/>
                  </a:lnTo>
                  <a:lnTo>
                    <a:pt x="7750" y="31"/>
                  </a:lnTo>
                  <a:lnTo>
                    <a:pt x="7750" y="964"/>
                  </a:lnTo>
                  <a:cubicBezTo>
                    <a:pt x="7750" y="1108"/>
                    <a:pt x="7627" y="1231"/>
                    <a:pt x="7474" y="1231"/>
                  </a:cubicBezTo>
                  <a:lnTo>
                    <a:pt x="0" y="1231"/>
                  </a:lnTo>
                  <a:cubicBezTo>
                    <a:pt x="0" y="1220"/>
                    <a:pt x="0" y="1210"/>
                    <a:pt x="0" y="121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7" name="Google Shape;1887;p58"/>
            <p:cNvSpPr/>
            <p:nvPr/>
          </p:nvSpPr>
          <p:spPr>
            <a:xfrm>
              <a:off x="6790887" y="2767382"/>
              <a:ext cx="72892" cy="164945"/>
            </a:xfrm>
            <a:custGeom>
              <a:avLst/>
              <a:gdLst/>
              <a:ahLst/>
              <a:cxnLst/>
              <a:rect l="l" t="t" r="r" b="b"/>
              <a:pathLst>
                <a:path w="544" h="1231" extrusionOk="0">
                  <a:moveTo>
                    <a:pt x="0" y="0"/>
                  </a:moveTo>
                  <a:lnTo>
                    <a:pt x="0"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8" name="Google Shape;1888;p58"/>
            <p:cNvSpPr/>
            <p:nvPr/>
          </p:nvSpPr>
          <p:spPr>
            <a:xfrm>
              <a:off x="6639744" y="2767382"/>
              <a:ext cx="74366" cy="164945"/>
            </a:xfrm>
            <a:custGeom>
              <a:avLst/>
              <a:gdLst/>
              <a:ahLst/>
              <a:cxnLst/>
              <a:rect l="l" t="t" r="r" b="b"/>
              <a:pathLst>
                <a:path w="555" h="1231" extrusionOk="0">
                  <a:moveTo>
                    <a:pt x="1" y="0"/>
                  </a:moveTo>
                  <a:lnTo>
                    <a:pt x="1" y="1231"/>
                  </a:lnTo>
                  <a:lnTo>
                    <a:pt x="554" y="1231"/>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9" name="Google Shape;1889;p58"/>
            <p:cNvSpPr/>
            <p:nvPr/>
          </p:nvSpPr>
          <p:spPr>
            <a:xfrm>
              <a:off x="6101360" y="2767382"/>
              <a:ext cx="74232" cy="164945"/>
            </a:xfrm>
            <a:custGeom>
              <a:avLst/>
              <a:gdLst/>
              <a:ahLst/>
              <a:cxnLst/>
              <a:rect l="l" t="t" r="r" b="b"/>
              <a:pathLst>
                <a:path w="554" h="1231" extrusionOk="0">
                  <a:moveTo>
                    <a:pt x="0" y="0"/>
                  </a:moveTo>
                  <a:lnTo>
                    <a:pt x="0" y="1231"/>
                  </a:lnTo>
                  <a:lnTo>
                    <a:pt x="554" y="123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0" name="Google Shape;1890;p58"/>
            <p:cNvSpPr/>
            <p:nvPr/>
          </p:nvSpPr>
          <p:spPr>
            <a:xfrm>
              <a:off x="5822521" y="2569608"/>
              <a:ext cx="1074218" cy="197907"/>
            </a:xfrm>
            <a:custGeom>
              <a:avLst/>
              <a:gdLst/>
              <a:ahLst/>
              <a:cxnLst/>
              <a:rect l="l" t="t" r="r" b="b"/>
              <a:pathLst>
                <a:path w="8017" h="1477" extrusionOk="0">
                  <a:moveTo>
                    <a:pt x="277" y="0"/>
                  </a:moveTo>
                  <a:cubicBezTo>
                    <a:pt x="123" y="0"/>
                    <a:pt x="0" y="123"/>
                    <a:pt x="0" y="277"/>
                  </a:cubicBezTo>
                  <a:lnTo>
                    <a:pt x="0" y="1200"/>
                  </a:lnTo>
                  <a:cubicBezTo>
                    <a:pt x="0" y="1353"/>
                    <a:pt x="123" y="1476"/>
                    <a:pt x="277" y="1476"/>
                  </a:cubicBezTo>
                  <a:lnTo>
                    <a:pt x="7740" y="1476"/>
                  </a:lnTo>
                  <a:cubicBezTo>
                    <a:pt x="7894" y="1476"/>
                    <a:pt x="8017" y="1353"/>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1" name="Google Shape;1891;p58"/>
            <p:cNvSpPr/>
            <p:nvPr/>
          </p:nvSpPr>
          <p:spPr>
            <a:xfrm>
              <a:off x="6670026" y="2569608"/>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2" name="Google Shape;1892;p58"/>
            <p:cNvSpPr/>
            <p:nvPr/>
          </p:nvSpPr>
          <p:spPr>
            <a:xfrm>
              <a:off x="6518882" y="2569608"/>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3" name="Google Shape;1893;p58"/>
            <p:cNvSpPr/>
            <p:nvPr/>
          </p:nvSpPr>
          <p:spPr>
            <a:xfrm>
              <a:off x="5980499" y="2569608"/>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4" name="Google Shape;1894;p58"/>
            <p:cNvSpPr/>
            <p:nvPr/>
          </p:nvSpPr>
          <p:spPr>
            <a:xfrm>
              <a:off x="5822521" y="2569608"/>
              <a:ext cx="1038576" cy="164945"/>
            </a:xfrm>
            <a:custGeom>
              <a:avLst/>
              <a:gdLst/>
              <a:ahLst/>
              <a:cxnLst/>
              <a:rect l="l" t="t" r="r" b="b"/>
              <a:pathLst>
                <a:path w="7751" h="1231" extrusionOk="0">
                  <a:moveTo>
                    <a:pt x="277" y="0"/>
                  </a:moveTo>
                  <a:lnTo>
                    <a:pt x="7750" y="0"/>
                  </a:lnTo>
                  <a:cubicBezTo>
                    <a:pt x="7750" y="11"/>
                    <a:pt x="7750" y="21"/>
                    <a:pt x="7750" y="31"/>
                  </a:cubicBezTo>
                  <a:lnTo>
                    <a:pt x="7750" y="954"/>
                  </a:lnTo>
                  <a:cubicBezTo>
                    <a:pt x="7750" y="1107"/>
                    <a:pt x="7627" y="1230"/>
                    <a:pt x="7473" y="1230"/>
                  </a:cubicBezTo>
                  <a:lnTo>
                    <a:pt x="0" y="1230"/>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5" name="Google Shape;1895;p58"/>
            <p:cNvSpPr/>
            <p:nvPr/>
          </p:nvSpPr>
          <p:spPr>
            <a:xfrm>
              <a:off x="6670026" y="2569608"/>
              <a:ext cx="72892" cy="164945"/>
            </a:xfrm>
            <a:custGeom>
              <a:avLst/>
              <a:gdLst/>
              <a:ahLst/>
              <a:cxnLst/>
              <a:rect l="l" t="t" r="r" b="b"/>
              <a:pathLst>
                <a:path w="544" h="1231" extrusionOk="0">
                  <a:moveTo>
                    <a:pt x="0" y="0"/>
                  </a:moveTo>
                  <a:lnTo>
                    <a:pt x="0"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6" name="Google Shape;1896;p58"/>
            <p:cNvSpPr/>
            <p:nvPr/>
          </p:nvSpPr>
          <p:spPr>
            <a:xfrm>
              <a:off x="6518882" y="2569608"/>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7" name="Google Shape;1897;p58"/>
            <p:cNvSpPr/>
            <p:nvPr/>
          </p:nvSpPr>
          <p:spPr>
            <a:xfrm>
              <a:off x="5980499" y="2569608"/>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8" name="Google Shape;1898;p58"/>
            <p:cNvSpPr/>
            <p:nvPr/>
          </p:nvSpPr>
          <p:spPr>
            <a:xfrm>
              <a:off x="5822521" y="2371699"/>
              <a:ext cx="1074218" cy="198041"/>
            </a:xfrm>
            <a:custGeom>
              <a:avLst/>
              <a:gdLst/>
              <a:ahLst/>
              <a:cxnLst/>
              <a:rect l="l" t="t" r="r" b="b"/>
              <a:pathLst>
                <a:path w="8017" h="1478" extrusionOk="0">
                  <a:moveTo>
                    <a:pt x="260" y="1"/>
                  </a:moveTo>
                  <a:cubicBezTo>
                    <a:pt x="114" y="1"/>
                    <a:pt x="0" y="130"/>
                    <a:pt x="0" y="278"/>
                  </a:cubicBezTo>
                  <a:lnTo>
                    <a:pt x="0" y="1200"/>
                  </a:lnTo>
                  <a:cubicBezTo>
                    <a:pt x="0" y="1344"/>
                    <a:pt x="123" y="1467"/>
                    <a:pt x="277" y="1477"/>
                  </a:cubicBezTo>
                  <a:lnTo>
                    <a:pt x="7740" y="1477"/>
                  </a:lnTo>
                  <a:cubicBezTo>
                    <a:pt x="7894" y="1477"/>
                    <a:pt x="8017" y="1344"/>
                    <a:pt x="8017" y="1200"/>
                  </a:cubicBezTo>
                  <a:lnTo>
                    <a:pt x="8017" y="268"/>
                  </a:lnTo>
                  <a:cubicBezTo>
                    <a:pt x="8017" y="124"/>
                    <a:pt x="7894" y="1"/>
                    <a:pt x="7740" y="1"/>
                  </a:cubicBezTo>
                  <a:lnTo>
                    <a:pt x="277" y="1"/>
                  </a:lnTo>
                  <a:cubicBezTo>
                    <a:pt x="271" y="1"/>
                    <a:pt x="266" y="1"/>
                    <a:pt x="26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9" name="Google Shape;1899;p58"/>
            <p:cNvSpPr/>
            <p:nvPr/>
          </p:nvSpPr>
          <p:spPr>
            <a:xfrm>
              <a:off x="6670026" y="2371833"/>
              <a:ext cx="72892" cy="197907"/>
            </a:xfrm>
            <a:custGeom>
              <a:avLst/>
              <a:gdLst/>
              <a:ahLst/>
              <a:cxnLst/>
              <a:rect l="l" t="t" r="r" b="b"/>
              <a:pathLst>
                <a:path w="544" h="1477" extrusionOk="0">
                  <a:moveTo>
                    <a:pt x="0" y="0"/>
                  </a:moveTo>
                  <a:lnTo>
                    <a:pt x="0"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0" name="Google Shape;1900;p58"/>
            <p:cNvSpPr/>
            <p:nvPr/>
          </p:nvSpPr>
          <p:spPr>
            <a:xfrm>
              <a:off x="6518882" y="2371833"/>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1" name="Google Shape;1901;p58"/>
            <p:cNvSpPr/>
            <p:nvPr/>
          </p:nvSpPr>
          <p:spPr>
            <a:xfrm>
              <a:off x="5980499" y="2371833"/>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2" name="Google Shape;1902;p58"/>
            <p:cNvSpPr/>
            <p:nvPr/>
          </p:nvSpPr>
          <p:spPr>
            <a:xfrm>
              <a:off x="5822521" y="2371833"/>
              <a:ext cx="1038576" cy="164945"/>
            </a:xfrm>
            <a:custGeom>
              <a:avLst/>
              <a:gdLst/>
              <a:ahLst/>
              <a:cxnLst/>
              <a:rect l="l" t="t" r="r" b="b"/>
              <a:pathLst>
                <a:path w="7751" h="1231" extrusionOk="0">
                  <a:moveTo>
                    <a:pt x="277" y="0"/>
                  </a:moveTo>
                  <a:lnTo>
                    <a:pt x="7750" y="0"/>
                  </a:lnTo>
                  <a:cubicBezTo>
                    <a:pt x="7750" y="0"/>
                    <a:pt x="7750" y="10"/>
                    <a:pt x="7750" y="21"/>
                  </a:cubicBezTo>
                  <a:lnTo>
                    <a:pt x="7750" y="953"/>
                  </a:lnTo>
                  <a:cubicBezTo>
                    <a:pt x="7750" y="1107"/>
                    <a:pt x="7627" y="1230"/>
                    <a:pt x="7473" y="1230"/>
                  </a:cubicBezTo>
                  <a:lnTo>
                    <a:pt x="0" y="1230"/>
                  </a:lnTo>
                  <a:cubicBezTo>
                    <a:pt x="0" y="1220"/>
                    <a:pt x="0" y="1210"/>
                    <a:pt x="0" y="1199"/>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3" name="Google Shape;1903;p58"/>
            <p:cNvSpPr/>
            <p:nvPr/>
          </p:nvSpPr>
          <p:spPr>
            <a:xfrm>
              <a:off x="6670026" y="2371833"/>
              <a:ext cx="72892" cy="164945"/>
            </a:xfrm>
            <a:custGeom>
              <a:avLst/>
              <a:gdLst/>
              <a:ahLst/>
              <a:cxnLst/>
              <a:rect l="l" t="t" r="r" b="b"/>
              <a:pathLst>
                <a:path w="544" h="1231" extrusionOk="0">
                  <a:moveTo>
                    <a:pt x="0" y="0"/>
                  </a:moveTo>
                  <a:lnTo>
                    <a:pt x="0"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4" name="Google Shape;1904;p58"/>
            <p:cNvSpPr/>
            <p:nvPr/>
          </p:nvSpPr>
          <p:spPr>
            <a:xfrm>
              <a:off x="6518882" y="2371833"/>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5" name="Google Shape;1905;p58"/>
            <p:cNvSpPr/>
            <p:nvPr/>
          </p:nvSpPr>
          <p:spPr>
            <a:xfrm>
              <a:off x="5980499" y="2371833"/>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6" name="Google Shape;1906;p58"/>
            <p:cNvSpPr/>
            <p:nvPr/>
          </p:nvSpPr>
          <p:spPr>
            <a:xfrm>
              <a:off x="5752443" y="2172584"/>
              <a:ext cx="1074218" cy="199381"/>
            </a:xfrm>
            <a:custGeom>
              <a:avLst/>
              <a:gdLst/>
              <a:ahLst/>
              <a:cxnLst/>
              <a:rect l="l" t="t" r="r" b="b"/>
              <a:pathLst>
                <a:path w="8017" h="1488" extrusionOk="0">
                  <a:moveTo>
                    <a:pt x="277" y="1"/>
                  </a:moveTo>
                  <a:cubicBezTo>
                    <a:pt x="123" y="1"/>
                    <a:pt x="0" y="124"/>
                    <a:pt x="0" y="277"/>
                  </a:cubicBezTo>
                  <a:lnTo>
                    <a:pt x="0" y="1210"/>
                  </a:lnTo>
                  <a:cubicBezTo>
                    <a:pt x="0" y="1354"/>
                    <a:pt x="123" y="1477"/>
                    <a:pt x="277" y="1487"/>
                  </a:cubicBezTo>
                  <a:lnTo>
                    <a:pt x="7740" y="1487"/>
                  </a:lnTo>
                  <a:cubicBezTo>
                    <a:pt x="7894" y="1487"/>
                    <a:pt x="8017" y="1354"/>
                    <a:pt x="8017" y="1210"/>
                  </a:cubicBezTo>
                  <a:lnTo>
                    <a:pt x="8017" y="277"/>
                  </a:lnTo>
                  <a:cubicBezTo>
                    <a:pt x="8017" y="124"/>
                    <a:pt x="7894" y="1"/>
                    <a:pt x="774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7" name="Google Shape;1907;p58"/>
            <p:cNvSpPr/>
            <p:nvPr/>
          </p:nvSpPr>
          <p:spPr>
            <a:xfrm>
              <a:off x="6599948" y="2172584"/>
              <a:ext cx="72892" cy="197907"/>
            </a:xfrm>
            <a:custGeom>
              <a:avLst/>
              <a:gdLst/>
              <a:ahLst/>
              <a:cxnLst/>
              <a:rect l="l" t="t" r="r" b="b"/>
              <a:pathLst>
                <a:path w="544" h="1477" extrusionOk="0">
                  <a:moveTo>
                    <a:pt x="0" y="1"/>
                  </a:moveTo>
                  <a:lnTo>
                    <a:pt x="0" y="1477"/>
                  </a:lnTo>
                  <a:lnTo>
                    <a:pt x="544" y="1477"/>
                  </a:lnTo>
                  <a:lnTo>
                    <a:pt x="54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8" name="Google Shape;1908;p58"/>
            <p:cNvSpPr/>
            <p:nvPr/>
          </p:nvSpPr>
          <p:spPr>
            <a:xfrm>
              <a:off x="6448804" y="2172584"/>
              <a:ext cx="74366" cy="197907"/>
            </a:xfrm>
            <a:custGeom>
              <a:avLst/>
              <a:gdLst/>
              <a:ahLst/>
              <a:cxnLst/>
              <a:rect l="l" t="t" r="r" b="b"/>
              <a:pathLst>
                <a:path w="555" h="1477" extrusionOk="0">
                  <a:moveTo>
                    <a:pt x="1" y="1"/>
                  </a:moveTo>
                  <a:lnTo>
                    <a:pt x="1" y="1477"/>
                  </a:lnTo>
                  <a:lnTo>
                    <a:pt x="554" y="1477"/>
                  </a:lnTo>
                  <a:lnTo>
                    <a:pt x="55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9" name="Google Shape;1909;p58"/>
            <p:cNvSpPr/>
            <p:nvPr/>
          </p:nvSpPr>
          <p:spPr>
            <a:xfrm>
              <a:off x="5910420" y="2172584"/>
              <a:ext cx="74232" cy="197907"/>
            </a:xfrm>
            <a:custGeom>
              <a:avLst/>
              <a:gdLst/>
              <a:ahLst/>
              <a:cxnLst/>
              <a:rect l="l" t="t" r="r" b="b"/>
              <a:pathLst>
                <a:path w="554" h="1477" extrusionOk="0">
                  <a:moveTo>
                    <a:pt x="0" y="1"/>
                  </a:moveTo>
                  <a:lnTo>
                    <a:pt x="0" y="1477"/>
                  </a:lnTo>
                  <a:lnTo>
                    <a:pt x="554" y="1477"/>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0" name="Google Shape;1910;p58"/>
            <p:cNvSpPr/>
            <p:nvPr/>
          </p:nvSpPr>
          <p:spPr>
            <a:xfrm>
              <a:off x="5752443" y="2172584"/>
              <a:ext cx="1038576" cy="166419"/>
            </a:xfrm>
            <a:custGeom>
              <a:avLst/>
              <a:gdLst/>
              <a:ahLst/>
              <a:cxnLst/>
              <a:rect l="l" t="t" r="r" b="b"/>
              <a:pathLst>
                <a:path w="7751" h="1242" extrusionOk="0">
                  <a:moveTo>
                    <a:pt x="277" y="1"/>
                  </a:moveTo>
                  <a:lnTo>
                    <a:pt x="7750" y="1"/>
                  </a:lnTo>
                  <a:cubicBezTo>
                    <a:pt x="7750" y="11"/>
                    <a:pt x="7750" y="21"/>
                    <a:pt x="7750" y="31"/>
                  </a:cubicBezTo>
                  <a:lnTo>
                    <a:pt x="7750" y="964"/>
                  </a:lnTo>
                  <a:cubicBezTo>
                    <a:pt x="7750" y="1108"/>
                    <a:pt x="7627" y="1231"/>
                    <a:pt x="7474" y="1241"/>
                  </a:cubicBezTo>
                  <a:lnTo>
                    <a:pt x="0" y="1241"/>
                  </a:lnTo>
                  <a:cubicBezTo>
                    <a:pt x="0" y="1231"/>
                    <a:pt x="0" y="1221"/>
                    <a:pt x="0" y="1210"/>
                  </a:cubicBezTo>
                  <a:lnTo>
                    <a:pt x="0" y="277"/>
                  </a:lnTo>
                  <a:cubicBezTo>
                    <a:pt x="0" y="124"/>
                    <a:pt x="123" y="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1" name="Google Shape;1911;p58"/>
            <p:cNvSpPr/>
            <p:nvPr/>
          </p:nvSpPr>
          <p:spPr>
            <a:xfrm>
              <a:off x="6599948" y="2172584"/>
              <a:ext cx="72892" cy="164945"/>
            </a:xfrm>
            <a:custGeom>
              <a:avLst/>
              <a:gdLst/>
              <a:ahLst/>
              <a:cxnLst/>
              <a:rect l="l" t="t" r="r" b="b"/>
              <a:pathLst>
                <a:path w="544" h="1231" extrusionOk="0">
                  <a:moveTo>
                    <a:pt x="0" y="1"/>
                  </a:moveTo>
                  <a:lnTo>
                    <a:pt x="0" y="1231"/>
                  </a:lnTo>
                  <a:lnTo>
                    <a:pt x="544" y="1231"/>
                  </a:lnTo>
                  <a:lnTo>
                    <a:pt x="54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2" name="Google Shape;1912;p58"/>
            <p:cNvSpPr/>
            <p:nvPr/>
          </p:nvSpPr>
          <p:spPr>
            <a:xfrm>
              <a:off x="6448804" y="2172584"/>
              <a:ext cx="74366" cy="164945"/>
            </a:xfrm>
            <a:custGeom>
              <a:avLst/>
              <a:gdLst/>
              <a:ahLst/>
              <a:cxnLst/>
              <a:rect l="l" t="t" r="r" b="b"/>
              <a:pathLst>
                <a:path w="555" h="1231" extrusionOk="0">
                  <a:moveTo>
                    <a:pt x="1" y="1"/>
                  </a:moveTo>
                  <a:lnTo>
                    <a:pt x="1" y="1231"/>
                  </a:lnTo>
                  <a:lnTo>
                    <a:pt x="554" y="1231"/>
                  </a:lnTo>
                  <a:lnTo>
                    <a:pt x="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3" name="Google Shape;1913;p58"/>
            <p:cNvSpPr/>
            <p:nvPr/>
          </p:nvSpPr>
          <p:spPr>
            <a:xfrm>
              <a:off x="5910420" y="2172584"/>
              <a:ext cx="74232" cy="164945"/>
            </a:xfrm>
            <a:custGeom>
              <a:avLst/>
              <a:gdLst/>
              <a:ahLst/>
              <a:cxnLst/>
              <a:rect l="l" t="t" r="r" b="b"/>
              <a:pathLst>
                <a:path w="554" h="1231" extrusionOk="0">
                  <a:moveTo>
                    <a:pt x="0" y="1"/>
                  </a:moveTo>
                  <a:lnTo>
                    <a:pt x="0" y="1231"/>
                  </a:lnTo>
                  <a:lnTo>
                    <a:pt x="554" y="1231"/>
                  </a:lnTo>
                  <a:lnTo>
                    <a:pt x="55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4" name="Google Shape;1914;p58"/>
            <p:cNvSpPr/>
            <p:nvPr/>
          </p:nvSpPr>
          <p:spPr>
            <a:xfrm>
              <a:off x="5822521" y="1974810"/>
              <a:ext cx="1074218" cy="197907"/>
            </a:xfrm>
            <a:custGeom>
              <a:avLst/>
              <a:gdLst/>
              <a:ahLst/>
              <a:cxnLst/>
              <a:rect l="l" t="t" r="r" b="b"/>
              <a:pathLst>
                <a:path w="8017" h="1477" extrusionOk="0">
                  <a:moveTo>
                    <a:pt x="277" y="0"/>
                  </a:moveTo>
                  <a:cubicBezTo>
                    <a:pt x="123" y="0"/>
                    <a:pt x="0" y="123"/>
                    <a:pt x="0" y="277"/>
                  </a:cubicBezTo>
                  <a:lnTo>
                    <a:pt x="0" y="1200"/>
                  </a:lnTo>
                  <a:cubicBezTo>
                    <a:pt x="0" y="1354"/>
                    <a:pt x="123" y="1477"/>
                    <a:pt x="277" y="1477"/>
                  </a:cubicBezTo>
                  <a:lnTo>
                    <a:pt x="7740" y="1477"/>
                  </a:lnTo>
                  <a:cubicBezTo>
                    <a:pt x="7894" y="1477"/>
                    <a:pt x="8017" y="1354"/>
                    <a:pt x="8017" y="120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5" name="Google Shape;1915;p58"/>
            <p:cNvSpPr/>
            <p:nvPr/>
          </p:nvSpPr>
          <p:spPr>
            <a:xfrm>
              <a:off x="6670026" y="1974810"/>
              <a:ext cx="72892" cy="197907"/>
            </a:xfrm>
            <a:custGeom>
              <a:avLst/>
              <a:gdLst/>
              <a:ahLst/>
              <a:cxnLst/>
              <a:rect l="l" t="t" r="r" b="b"/>
              <a:pathLst>
                <a:path w="544" h="1477" extrusionOk="0">
                  <a:moveTo>
                    <a:pt x="0" y="0"/>
                  </a:moveTo>
                  <a:lnTo>
                    <a:pt x="0"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6" name="Google Shape;1916;p58"/>
            <p:cNvSpPr/>
            <p:nvPr/>
          </p:nvSpPr>
          <p:spPr>
            <a:xfrm>
              <a:off x="6518882" y="1974810"/>
              <a:ext cx="72892" cy="197907"/>
            </a:xfrm>
            <a:custGeom>
              <a:avLst/>
              <a:gdLst/>
              <a:ahLst/>
              <a:cxnLst/>
              <a:rect l="l" t="t" r="r" b="b"/>
              <a:pathLst>
                <a:path w="544" h="1477" extrusionOk="0">
                  <a:moveTo>
                    <a:pt x="1" y="0"/>
                  </a:moveTo>
                  <a:lnTo>
                    <a:pt x="1"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7" name="Google Shape;1917;p58"/>
            <p:cNvSpPr/>
            <p:nvPr/>
          </p:nvSpPr>
          <p:spPr>
            <a:xfrm>
              <a:off x="5980499" y="1974810"/>
              <a:ext cx="74232" cy="197907"/>
            </a:xfrm>
            <a:custGeom>
              <a:avLst/>
              <a:gdLst/>
              <a:ahLst/>
              <a:cxnLst/>
              <a:rect l="l" t="t" r="r" b="b"/>
              <a:pathLst>
                <a:path w="554" h="1477" extrusionOk="0">
                  <a:moveTo>
                    <a:pt x="0" y="0"/>
                  </a:moveTo>
                  <a:lnTo>
                    <a:pt x="0" y="1477"/>
                  </a:lnTo>
                  <a:lnTo>
                    <a:pt x="554" y="1477"/>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8" name="Google Shape;1918;p58"/>
            <p:cNvSpPr/>
            <p:nvPr/>
          </p:nvSpPr>
          <p:spPr>
            <a:xfrm>
              <a:off x="5822521" y="1974810"/>
              <a:ext cx="1038576" cy="164945"/>
            </a:xfrm>
            <a:custGeom>
              <a:avLst/>
              <a:gdLst/>
              <a:ahLst/>
              <a:cxnLst/>
              <a:rect l="l" t="t" r="r" b="b"/>
              <a:pathLst>
                <a:path w="7751" h="1231" extrusionOk="0">
                  <a:moveTo>
                    <a:pt x="277" y="0"/>
                  </a:moveTo>
                  <a:lnTo>
                    <a:pt x="7750" y="0"/>
                  </a:lnTo>
                  <a:cubicBezTo>
                    <a:pt x="7750" y="11"/>
                    <a:pt x="7750" y="21"/>
                    <a:pt x="7750" y="31"/>
                  </a:cubicBezTo>
                  <a:lnTo>
                    <a:pt x="7750" y="954"/>
                  </a:lnTo>
                  <a:cubicBezTo>
                    <a:pt x="7750" y="1108"/>
                    <a:pt x="7627" y="1231"/>
                    <a:pt x="7473" y="1231"/>
                  </a:cubicBezTo>
                  <a:lnTo>
                    <a:pt x="0" y="1231"/>
                  </a:lnTo>
                  <a:cubicBezTo>
                    <a:pt x="0" y="1220"/>
                    <a:pt x="0" y="1210"/>
                    <a:pt x="0" y="120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9" name="Google Shape;1919;p58"/>
            <p:cNvSpPr/>
            <p:nvPr/>
          </p:nvSpPr>
          <p:spPr>
            <a:xfrm>
              <a:off x="6670026" y="1974810"/>
              <a:ext cx="72892" cy="164945"/>
            </a:xfrm>
            <a:custGeom>
              <a:avLst/>
              <a:gdLst/>
              <a:ahLst/>
              <a:cxnLst/>
              <a:rect l="l" t="t" r="r" b="b"/>
              <a:pathLst>
                <a:path w="544" h="1231" extrusionOk="0">
                  <a:moveTo>
                    <a:pt x="0" y="0"/>
                  </a:moveTo>
                  <a:lnTo>
                    <a:pt x="0"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0" name="Google Shape;1920;p58"/>
            <p:cNvSpPr/>
            <p:nvPr/>
          </p:nvSpPr>
          <p:spPr>
            <a:xfrm>
              <a:off x="6518882" y="1974810"/>
              <a:ext cx="72892" cy="164945"/>
            </a:xfrm>
            <a:custGeom>
              <a:avLst/>
              <a:gdLst/>
              <a:ahLst/>
              <a:cxnLst/>
              <a:rect l="l" t="t" r="r" b="b"/>
              <a:pathLst>
                <a:path w="544" h="1231" extrusionOk="0">
                  <a:moveTo>
                    <a:pt x="1" y="0"/>
                  </a:moveTo>
                  <a:lnTo>
                    <a:pt x="1"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1" name="Google Shape;1921;p58"/>
            <p:cNvSpPr/>
            <p:nvPr/>
          </p:nvSpPr>
          <p:spPr>
            <a:xfrm>
              <a:off x="5980499" y="1974810"/>
              <a:ext cx="74232" cy="164945"/>
            </a:xfrm>
            <a:custGeom>
              <a:avLst/>
              <a:gdLst/>
              <a:ahLst/>
              <a:cxnLst/>
              <a:rect l="l" t="t" r="r" b="b"/>
              <a:pathLst>
                <a:path w="554" h="1231" extrusionOk="0">
                  <a:moveTo>
                    <a:pt x="0" y="0"/>
                  </a:moveTo>
                  <a:lnTo>
                    <a:pt x="0" y="1231"/>
                  </a:lnTo>
                  <a:lnTo>
                    <a:pt x="554" y="1231"/>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2" name="Google Shape;1922;p58"/>
            <p:cNvSpPr/>
            <p:nvPr/>
          </p:nvSpPr>
          <p:spPr>
            <a:xfrm>
              <a:off x="7005142" y="4154752"/>
              <a:ext cx="1074352" cy="199247"/>
            </a:xfrm>
            <a:custGeom>
              <a:avLst/>
              <a:gdLst/>
              <a:ahLst/>
              <a:cxnLst/>
              <a:rect l="l" t="t" r="r" b="b"/>
              <a:pathLst>
                <a:path w="8018" h="1487" extrusionOk="0">
                  <a:moveTo>
                    <a:pt x="277" y="0"/>
                  </a:moveTo>
                  <a:cubicBezTo>
                    <a:pt x="124" y="0"/>
                    <a:pt x="1" y="123"/>
                    <a:pt x="1" y="277"/>
                  </a:cubicBezTo>
                  <a:lnTo>
                    <a:pt x="1" y="1210"/>
                  </a:lnTo>
                  <a:cubicBezTo>
                    <a:pt x="1" y="1364"/>
                    <a:pt x="124" y="1487"/>
                    <a:pt x="277" y="1487"/>
                  </a:cubicBezTo>
                  <a:lnTo>
                    <a:pt x="7740" y="1487"/>
                  </a:lnTo>
                  <a:cubicBezTo>
                    <a:pt x="7894" y="1487"/>
                    <a:pt x="8017" y="136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3" name="Google Shape;1923;p58"/>
            <p:cNvSpPr/>
            <p:nvPr/>
          </p:nvSpPr>
          <p:spPr>
            <a:xfrm>
              <a:off x="7851307" y="4154752"/>
              <a:ext cx="74366" cy="199247"/>
            </a:xfrm>
            <a:custGeom>
              <a:avLst/>
              <a:gdLst/>
              <a:ahLst/>
              <a:cxnLst/>
              <a:rect l="l" t="t" r="r" b="b"/>
              <a:pathLst>
                <a:path w="555" h="1487" extrusionOk="0">
                  <a:moveTo>
                    <a:pt x="1" y="0"/>
                  </a:moveTo>
                  <a:lnTo>
                    <a:pt x="1" y="1487"/>
                  </a:lnTo>
                  <a:lnTo>
                    <a:pt x="554" y="1487"/>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4" name="Google Shape;1924;p58"/>
            <p:cNvSpPr/>
            <p:nvPr/>
          </p:nvSpPr>
          <p:spPr>
            <a:xfrm>
              <a:off x="7701637" y="4154752"/>
              <a:ext cx="72892" cy="199247"/>
            </a:xfrm>
            <a:custGeom>
              <a:avLst/>
              <a:gdLst/>
              <a:ahLst/>
              <a:cxnLst/>
              <a:rect l="l" t="t" r="r" b="b"/>
              <a:pathLst>
                <a:path w="544" h="1487" extrusionOk="0">
                  <a:moveTo>
                    <a:pt x="0" y="0"/>
                  </a:moveTo>
                  <a:lnTo>
                    <a:pt x="0" y="1487"/>
                  </a:lnTo>
                  <a:lnTo>
                    <a:pt x="543" y="1487"/>
                  </a:lnTo>
                  <a:lnTo>
                    <a:pt x="543"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5" name="Google Shape;1925;p58"/>
            <p:cNvSpPr/>
            <p:nvPr/>
          </p:nvSpPr>
          <p:spPr>
            <a:xfrm>
              <a:off x="7163120" y="4154752"/>
              <a:ext cx="72892" cy="199247"/>
            </a:xfrm>
            <a:custGeom>
              <a:avLst/>
              <a:gdLst/>
              <a:ahLst/>
              <a:cxnLst/>
              <a:rect l="l" t="t" r="r" b="b"/>
              <a:pathLst>
                <a:path w="544" h="1487" extrusionOk="0">
                  <a:moveTo>
                    <a:pt x="1" y="0"/>
                  </a:moveTo>
                  <a:lnTo>
                    <a:pt x="1" y="1487"/>
                  </a:lnTo>
                  <a:lnTo>
                    <a:pt x="544" y="1487"/>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6" name="Google Shape;1926;p58"/>
            <p:cNvSpPr/>
            <p:nvPr/>
          </p:nvSpPr>
          <p:spPr>
            <a:xfrm>
              <a:off x="7005142" y="4154752"/>
              <a:ext cx="1038576" cy="166285"/>
            </a:xfrm>
            <a:custGeom>
              <a:avLst/>
              <a:gdLst/>
              <a:ahLst/>
              <a:cxnLst/>
              <a:rect l="l" t="t" r="r" b="b"/>
              <a:pathLst>
                <a:path w="7751" h="1241" extrusionOk="0">
                  <a:moveTo>
                    <a:pt x="277" y="0"/>
                  </a:moveTo>
                  <a:lnTo>
                    <a:pt x="7751" y="0"/>
                  </a:lnTo>
                  <a:cubicBezTo>
                    <a:pt x="7751" y="11"/>
                    <a:pt x="7751" y="21"/>
                    <a:pt x="7751" y="31"/>
                  </a:cubicBezTo>
                  <a:lnTo>
                    <a:pt x="7751" y="964"/>
                  </a:lnTo>
                  <a:cubicBezTo>
                    <a:pt x="7751" y="1108"/>
                    <a:pt x="7628" y="1231"/>
                    <a:pt x="7474" y="1241"/>
                  </a:cubicBezTo>
                  <a:lnTo>
                    <a:pt x="11" y="1241"/>
                  </a:lnTo>
                  <a:cubicBezTo>
                    <a:pt x="1" y="1231"/>
                    <a:pt x="1" y="1220"/>
                    <a:pt x="11" y="1210"/>
                  </a:cubicBezTo>
                  <a:lnTo>
                    <a:pt x="11" y="277"/>
                  </a:lnTo>
                  <a:cubicBezTo>
                    <a:pt x="11" y="134"/>
                    <a:pt x="124" y="11"/>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7" name="Google Shape;1927;p58"/>
            <p:cNvSpPr/>
            <p:nvPr/>
          </p:nvSpPr>
          <p:spPr>
            <a:xfrm>
              <a:off x="7851307" y="4154752"/>
              <a:ext cx="74366" cy="166285"/>
            </a:xfrm>
            <a:custGeom>
              <a:avLst/>
              <a:gdLst/>
              <a:ahLst/>
              <a:cxnLst/>
              <a:rect l="l" t="t" r="r" b="b"/>
              <a:pathLst>
                <a:path w="555" h="1241" extrusionOk="0">
                  <a:moveTo>
                    <a:pt x="1" y="0"/>
                  </a:moveTo>
                  <a:lnTo>
                    <a:pt x="1" y="1241"/>
                  </a:lnTo>
                  <a:lnTo>
                    <a:pt x="554" y="1241"/>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8" name="Google Shape;1928;p58"/>
            <p:cNvSpPr/>
            <p:nvPr/>
          </p:nvSpPr>
          <p:spPr>
            <a:xfrm>
              <a:off x="7701637" y="4154752"/>
              <a:ext cx="72892" cy="166285"/>
            </a:xfrm>
            <a:custGeom>
              <a:avLst/>
              <a:gdLst/>
              <a:ahLst/>
              <a:cxnLst/>
              <a:rect l="l" t="t" r="r" b="b"/>
              <a:pathLst>
                <a:path w="544" h="1241" extrusionOk="0">
                  <a:moveTo>
                    <a:pt x="0" y="0"/>
                  </a:moveTo>
                  <a:lnTo>
                    <a:pt x="0" y="1241"/>
                  </a:lnTo>
                  <a:lnTo>
                    <a:pt x="543" y="1241"/>
                  </a:lnTo>
                  <a:lnTo>
                    <a:pt x="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9" name="Google Shape;1929;p58"/>
            <p:cNvSpPr/>
            <p:nvPr/>
          </p:nvSpPr>
          <p:spPr>
            <a:xfrm>
              <a:off x="7163120" y="4154752"/>
              <a:ext cx="72892" cy="166285"/>
            </a:xfrm>
            <a:custGeom>
              <a:avLst/>
              <a:gdLst/>
              <a:ahLst/>
              <a:cxnLst/>
              <a:rect l="l" t="t" r="r" b="b"/>
              <a:pathLst>
                <a:path w="544" h="1241" extrusionOk="0">
                  <a:moveTo>
                    <a:pt x="1" y="0"/>
                  </a:moveTo>
                  <a:lnTo>
                    <a:pt x="1" y="1241"/>
                  </a:lnTo>
                  <a:lnTo>
                    <a:pt x="544" y="1241"/>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0" name="Google Shape;1930;p58"/>
            <p:cNvSpPr/>
            <p:nvPr/>
          </p:nvSpPr>
          <p:spPr>
            <a:xfrm>
              <a:off x="7060079" y="3956978"/>
              <a:ext cx="1075692" cy="197907"/>
            </a:xfrm>
            <a:custGeom>
              <a:avLst/>
              <a:gdLst/>
              <a:ahLst/>
              <a:cxnLst/>
              <a:rect l="l" t="t" r="r" b="b"/>
              <a:pathLst>
                <a:path w="8028" h="1477" extrusionOk="0">
                  <a:moveTo>
                    <a:pt x="277" y="0"/>
                  </a:moveTo>
                  <a:cubicBezTo>
                    <a:pt x="134" y="0"/>
                    <a:pt x="1" y="123"/>
                    <a:pt x="1" y="277"/>
                  </a:cubicBezTo>
                  <a:lnTo>
                    <a:pt x="1" y="1200"/>
                  </a:lnTo>
                  <a:cubicBezTo>
                    <a:pt x="1" y="1353"/>
                    <a:pt x="124" y="1476"/>
                    <a:pt x="277" y="1476"/>
                  </a:cubicBezTo>
                  <a:lnTo>
                    <a:pt x="7751" y="1476"/>
                  </a:lnTo>
                  <a:cubicBezTo>
                    <a:pt x="7905" y="1476"/>
                    <a:pt x="8028" y="1353"/>
                    <a:pt x="8028" y="1200"/>
                  </a:cubicBezTo>
                  <a:lnTo>
                    <a:pt x="8028" y="277"/>
                  </a:lnTo>
                  <a:cubicBezTo>
                    <a:pt x="8028" y="123"/>
                    <a:pt x="7905" y="0"/>
                    <a:pt x="7751"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1" name="Google Shape;1931;p58"/>
            <p:cNvSpPr/>
            <p:nvPr/>
          </p:nvSpPr>
          <p:spPr>
            <a:xfrm>
              <a:off x="7907584" y="3956978"/>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2" name="Google Shape;1932;p58"/>
            <p:cNvSpPr/>
            <p:nvPr/>
          </p:nvSpPr>
          <p:spPr>
            <a:xfrm>
              <a:off x="7756574" y="3956978"/>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3" name="Google Shape;1933;p58"/>
            <p:cNvSpPr/>
            <p:nvPr/>
          </p:nvSpPr>
          <p:spPr>
            <a:xfrm>
              <a:off x="7218057" y="3956978"/>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4" name="Google Shape;1934;p58"/>
            <p:cNvSpPr/>
            <p:nvPr/>
          </p:nvSpPr>
          <p:spPr>
            <a:xfrm>
              <a:off x="7060079" y="3956978"/>
              <a:ext cx="1040050" cy="164945"/>
            </a:xfrm>
            <a:custGeom>
              <a:avLst/>
              <a:gdLst/>
              <a:ahLst/>
              <a:cxnLst/>
              <a:rect l="l" t="t" r="r" b="b"/>
              <a:pathLst>
                <a:path w="7762" h="1231" extrusionOk="0">
                  <a:moveTo>
                    <a:pt x="277" y="0"/>
                  </a:moveTo>
                  <a:lnTo>
                    <a:pt x="7761" y="0"/>
                  </a:lnTo>
                  <a:cubicBezTo>
                    <a:pt x="7761" y="10"/>
                    <a:pt x="7761" y="21"/>
                    <a:pt x="7761" y="31"/>
                  </a:cubicBezTo>
                  <a:lnTo>
                    <a:pt x="7761" y="954"/>
                  </a:lnTo>
                  <a:cubicBezTo>
                    <a:pt x="7761" y="1107"/>
                    <a:pt x="7638" y="1230"/>
                    <a:pt x="7484" y="1230"/>
                  </a:cubicBezTo>
                  <a:lnTo>
                    <a:pt x="1" y="1230"/>
                  </a:lnTo>
                  <a:lnTo>
                    <a:pt x="1" y="1200"/>
                  </a:lnTo>
                  <a:lnTo>
                    <a:pt x="1" y="277"/>
                  </a:lnTo>
                  <a:cubicBezTo>
                    <a:pt x="1" y="123"/>
                    <a:pt x="134"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5" name="Google Shape;1935;p58"/>
            <p:cNvSpPr/>
            <p:nvPr/>
          </p:nvSpPr>
          <p:spPr>
            <a:xfrm>
              <a:off x="7907584" y="3956978"/>
              <a:ext cx="74366" cy="164945"/>
            </a:xfrm>
            <a:custGeom>
              <a:avLst/>
              <a:gdLst/>
              <a:ahLst/>
              <a:cxnLst/>
              <a:rect l="l" t="t" r="r" b="b"/>
              <a:pathLst>
                <a:path w="555" h="1231" extrusionOk="0">
                  <a:moveTo>
                    <a:pt x="1" y="0"/>
                  </a:moveTo>
                  <a:lnTo>
                    <a:pt x="1"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6" name="Google Shape;1936;p58"/>
            <p:cNvSpPr/>
            <p:nvPr/>
          </p:nvSpPr>
          <p:spPr>
            <a:xfrm>
              <a:off x="7756574" y="3956978"/>
              <a:ext cx="74232" cy="164945"/>
            </a:xfrm>
            <a:custGeom>
              <a:avLst/>
              <a:gdLst/>
              <a:ahLst/>
              <a:cxnLst/>
              <a:rect l="l" t="t" r="r" b="b"/>
              <a:pathLst>
                <a:path w="554" h="1231" extrusionOk="0">
                  <a:moveTo>
                    <a:pt x="0" y="0"/>
                  </a:moveTo>
                  <a:lnTo>
                    <a:pt x="0"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7" name="Google Shape;1937;p58"/>
            <p:cNvSpPr/>
            <p:nvPr/>
          </p:nvSpPr>
          <p:spPr>
            <a:xfrm>
              <a:off x="7218057" y="3956978"/>
              <a:ext cx="74366" cy="164945"/>
            </a:xfrm>
            <a:custGeom>
              <a:avLst/>
              <a:gdLst/>
              <a:ahLst/>
              <a:cxnLst/>
              <a:rect l="l" t="t" r="r" b="b"/>
              <a:pathLst>
                <a:path w="555" h="1231" extrusionOk="0">
                  <a:moveTo>
                    <a:pt x="1" y="0"/>
                  </a:moveTo>
                  <a:lnTo>
                    <a:pt x="1"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8" name="Google Shape;1938;p58"/>
            <p:cNvSpPr/>
            <p:nvPr/>
          </p:nvSpPr>
          <p:spPr>
            <a:xfrm>
              <a:off x="6977674" y="3759203"/>
              <a:ext cx="1074352" cy="197907"/>
            </a:xfrm>
            <a:custGeom>
              <a:avLst/>
              <a:gdLst/>
              <a:ahLst/>
              <a:cxnLst/>
              <a:rect l="l" t="t" r="r" b="b"/>
              <a:pathLst>
                <a:path w="8018" h="1477" extrusionOk="0">
                  <a:moveTo>
                    <a:pt x="277" y="0"/>
                  </a:moveTo>
                  <a:cubicBezTo>
                    <a:pt x="124" y="0"/>
                    <a:pt x="1" y="123"/>
                    <a:pt x="1" y="277"/>
                  </a:cubicBezTo>
                  <a:lnTo>
                    <a:pt x="1" y="1199"/>
                  </a:lnTo>
                  <a:cubicBezTo>
                    <a:pt x="1" y="1353"/>
                    <a:pt x="124" y="1476"/>
                    <a:pt x="277" y="1476"/>
                  </a:cubicBezTo>
                  <a:lnTo>
                    <a:pt x="7740" y="1476"/>
                  </a:lnTo>
                  <a:cubicBezTo>
                    <a:pt x="7894" y="1476"/>
                    <a:pt x="8017" y="1353"/>
                    <a:pt x="8017" y="1199"/>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9" name="Google Shape;1939;p58"/>
            <p:cNvSpPr/>
            <p:nvPr/>
          </p:nvSpPr>
          <p:spPr>
            <a:xfrm>
              <a:off x="7823838" y="3759203"/>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0" name="Google Shape;1940;p58"/>
            <p:cNvSpPr/>
            <p:nvPr/>
          </p:nvSpPr>
          <p:spPr>
            <a:xfrm>
              <a:off x="7672694" y="3759203"/>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1" name="Google Shape;1941;p58"/>
            <p:cNvSpPr/>
            <p:nvPr/>
          </p:nvSpPr>
          <p:spPr>
            <a:xfrm>
              <a:off x="7134311" y="3759203"/>
              <a:ext cx="74232" cy="197907"/>
            </a:xfrm>
            <a:custGeom>
              <a:avLst/>
              <a:gdLst/>
              <a:ahLst/>
              <a:cxnLst/>
              <a:rect l="l" t="t" r="r" b="b"/>
              <a:pathLst>
                <a:path w="554" h="1477" extrusionOk="0">
                  <a:moveTo>
                    <a:pt x="0" y="0"/>
                  </a:moveTo>
                  <a:lnTo>
                    <a:pt x="0" y="1476"/>
                  </a:lnTo>
                  <a:lnTo>
                    <a:pt x="554" y="1476"/>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2" name="Google Shape;1942;p58"/>
            <p:cNvSpPr/>
            <p:nvPr/>
          </p:nvSpPr>
          <p:spPr>
            <a:xfrm>
              <a:off x="6976334" y="3759203"/>
              <a:ext cx="1039916" cy="164945"/>
            </a:xfrm>
            <a:custGeom>
              <a:avLst/>
              <a:gdLst/>
              <a:ahLst/>
              <a:cxnLst/>
              <a:rect l="l" t="t" r="r" b="b"/>
              <a:pathLst>
                <a:path w="7761" h="1231" extrusionOk="0">
                  <a:moveTo>
                    <a:pt x="287" y="0"/>
                  </a:moveTo>
                  <a:lnTo>
                    <a:pt x="7761" y="0"/>
                  </a:lnTo>
                  <a:cubicBezTo>
                    <a:pt x="7761" y="10"/>
                    <a:pt x="7761" y="21"/>
                    <a:pt x="7761" y="31"/>
                  </a:cubicBezTo>
                  <a:lnTo>
                    <a:pt x="7761" y="953"/>
                  </a:lnTo>
                  <a:cubicBezTo>
                    <a:pt x="7761" y="1107"/>
                    <a:pt x="7638" y="1230"/>
                    <a:pt x="7484" y="1230"/>
                  </a:cubicBezTo>
                  <a:lnTo>
                    <a:pt x="11" y="1230"/>
                  </a:lnTo>
                  <a:cubicBezTo>
                    <a:pt x="0" y="1220"/>
                    <a:pt x="0" y="1210"/>
                    <a:pt x="11" y="1199"/>
                  </a:cubicBezTo>
                  <a:lnTo>
                    <a:pt x="11" y="277"/>
                  </a:lnTo>
                  <a:cubicBezTo>
                    <a:pt x="11" y="123"/>
                    <a:pt x="134" y="0"/>
                    <a:pt x="28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3" name="Google Shape;1943;p58"/>
            <p:cNvSpPr/>
            <p:nvPr/>
          </p:nvSpPr>
          <p:spPr>
            <a:xfrm>
              <a:off x="7823838" y="3759203"/>
              <a:ext cx="72892" cy="164945"/>
            </a:xfrm>
            <a:custGeom>
              <a:avLst/>
              <a:gdLst/>
              <a:ahLst/>
              <a:cxnLst/>
              <a:rect l="l" t="t" r="r" b="b"/>
              <a:pathLst>
                <a:path w="544" h="1231" extrusionOk="0">
                  <a:moveTo>
                    <a:pt x="1" y="0"/>
                  </a:moveTo>
                  <a:lnTo>
                    <a:pt x="1" y="1230"/>
                  </a:lnTo>
                  <a:lnTo>
                    <a:pt x="544" y="1230"/>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4" name="Google Shape;1944;p58"/>
            <p:cNvSpPr/>
            <p:nvPr/>
          </p:nvSpPr>
          <p:spPr>
            <a:xfrm>
              <a:off x="7672694" y="3759203"/>
              <a:ext cx="74366" cy="164945"/>
            </a:xfrm>
            <a:custGeom>
              <a:avLst/>
              <a:gdLst/>
              <a:ahLst/>
              <a:cxnLst/>
              <a:rect l="l" t="t" r="r" b="b"/>
              <a:pathLst>
                <a:path w="555" h="1231" extrusionOk="0">
                  <a:moveTo>
                    <a:pt x="1" y="0"/>
                  </a:moveTo>
                  <a:lnTo>
                    <a:pt x="1"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5" name="Google Shape;1945;p58"/>
            <p:cNvSpPr/>
            <p:nvPr/>
          </p:nvSpPr>
          <p:spPr>
            <a:xfrm>
              <a:off x="7134311" y="3759203"/>
              <a:ext cx="74232" cy="164945"/>
            </a:xfrm>
            <a:custGeom>
              <a:avLst/>
              <a:gdLst/>
              <a:ahLst/>
              <a:cxnLst/>
              <a:rect l="l" t="t" r="r" b="b"/>
              <a:pathLst>
                <a:path w="554" h="1231" extrusionOk="0">
                  <a:moveTo>
                    <a:pt x="0" y="0"/>
                  </a:moveTo>
                  <a:lnTo>
                    <a:pt x="0" y="1230"/>
                  </a:lnTo>
                  <a:lnTo>
                    <a:pt x="554" y="1230"/>
                  </a:lnTo>
                  <a:lnTo>
                    <a:pt x="55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6" name="Google Shape;1946;p58"/>
            <p:cNvSpPr/>
            <p:nvPr/>
          </p:nvSpPr>
          <p:spPr>
            <a:xfrm>
              <a:off x="7005142" y="3559955"/>
              <a:ext cx="1074352" cy="199381"/>
            </a:xfrm>
            <a:custGeom>
              <a:avLst/>
              <a:gdLst/>
              <a:ahLst/>
              <a:cxnLst/>
              <a:rect l="l" t="t" r="r" b="b"/>
              <a:pathLst>
                <a:path w="8018" h="1488" extrusionOk="0">
                  <a:moveTo>
                    <a:pt x="277" y="1"/>
                  </a:moveTo>
                  <a:cubicBezTo>
                    <a:pt x="124" y="1"/>
                    <a:pt x="1" y="124"/>
                    <a:pt x="1" y="277"/>
                  </a:cubicBezTo>
                  <a:lnTo>
                    <a:pt x="1" y="1210"/>
                  </a:lnTo>
                  <a:cubicBezTo>
                    <a:pt x="1" y="1364"/>
                    <a:pt x="124" y="1487"/>
                    <a:pt x="277" y="1487"/>
                  </a:cubicBezTo>
                  <a:lnTo>
                    <a:pt x="7740" y="1487"/>
                  </a:lnTo>
                  <a:cubicBezTo>
                    <a:pt x="7894" y="1487"/>
                    <a:pt x="8017" y="1364"/>
                    <a:pt x="8017" y="1210"/>
                  </a:cubicBezTo>
                  <a:lnTo>
                    <a:pt x="8017" y="277"/>
                  </a:lnTo>
                  <a:cubicBezTo>
                    <a:pt x="8017" y="124"/>
                    <a:pt x="7894" y="1"/>
                    <a:pt x="7740" y="1"/>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7" name="Google Shape;1947;p58"/>
            <p:cNvSpPr/>
            <p:nvPr/>
          </p:nvSpPr>
          <p:spPr>
            <a:xfrm>
              <a:off x="7851307" y="3559955"/>
              <a:ext cx="74366" cy="199381"/>
            </a:xfrm>
            <a:custGeom>
              <a:avLst/>
              <a:gdLst/>
              <a:ahLst/>
              <a:cxnLst/>
              <a:rect l="l" t="t" r="r" b="b"/>
              <a:pathLst>
                <a:path w="555" h="1488" extrusionOk="0">
                  <a:moveTo>
                    <a:pt x="1" y="1"/>
                  </a:moveTo>
                  <a:lnTo>
                    <a:pt x="1" y="1487"/>
                  </a:lnTo>
                  <a:lnTo>
                    <a:pt x="554" y="1487"/>
                  </a:lnTo>
                  <a:lnTo>
                    <a:pt x="55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8" name="Google Shape;1948;p58"/>
            <p:cNvSpPr/>
            <p:nvPr/>
          </p:nvSpPr>
          <p:spPr>
            <a:xfrm>
              <a:off x="7701637" y="3559955"/>
              <a:ext cx="72892" cy="199381"/>
            </a:xfrm>
            <a:custGeom>
              <a:avLst/>
              <a:gdLst/>
              <a:ahLst/>
              <a:cxnLst/>
              <a:rect l="l" t="t" r="r" b="b"/>
              <a:pathLst>
                <a:path w="544" h="1488" extrusionOk="0">
                  <a:moveTo>
                    <a:pt x="0" y="1"/>
                  </a:moveTo>
                  <a:lnTo>
                    <a:pt x="0" y="1487"/>
                  </a:lnTo>
                  <a:lnTo>
                    <a:pt x="543" y="1487"/>
                  </a:lnTo>
                  <a:lnTo>
                    <a:pt x="543"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9" name="Google Shape;1949;p58"/>
            <p:cNvSpPr/>
            <p:nvPr/>
          </p:nvSpPr>
          <p:spPr>
            <a:xfrm>
              <a:off x="7163120" y="3559955"/>
              <a:ext cx="72892" cy="199381"/>
            </a:xfrm>
            <a:custGeom>
              <a:avLst/>
              <a:gdLst/>
              <a:ahLst/>
              <a:cxnLst/>
              <a:rect l="l" t="t" r="r" b="b"/>
              <a:pathLst>
                <a:path w="544" h="1488" extrusionOk="0">
                  <a:moveTo>
                    <a:pt x="1" y="1"/>
                  </a:moveTo>
                  <a:lnTo>
                    <a:pt x="1" y="1487"/>
                  </a:lnTo>
                  <a:lnTo>
                    <a:pt x="544" y="1487"/>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0" name="Google Shape;1950;p58"/>
            <p:cNvSpPr/>
            <p:nvPr/>
          </p:nvSpPr>
          <p:spPr>
            <a:xfrm>
              <a:off x="7005142" y="3559955"/>
              <a:ext cx="1038576" cy="166285"/>
            </a:xfrm>
            <a:custGeom>
              <a:avLst/>
              <a:gdLst/>
              <a:ahLst/>
              <a:cxnLst/>
              <a:rect l="l" t="t" r="r" b="b"/>
              <a:pathLst>
                <a:path w="7751" h="1241" extrusionOk="0">
                  <a:moveTo>
                    <a:pt x="277" y="1"/>
                  </a:moveTo>
                  <a:lnTo>
                    <a:pt x="7751" y="1"/>
                  </a:lnTo>
                  <a:cubicBezTo>
                    <a:pt x="7751" y="11"/>
                    <a:pt x="7751" y="21"/>
                    <a:pt x="7751" y="31"/>
                  </a:cubicBezTo>
                  <a:lnTo>
                    <a:pt x="7751" y="964"/>
                  </a:lnTo>
                  <a:cubicBezTo>
                    <a:pt x="7751" y="1118"/>
                    <a:pt x="7628" y="1241"/>
                    <a:pt x="7474" y="1241"/>
                  </a:cubicBezTo>
                  <a:lnTo>
                    <a:pt x="11" y="1241"/>
                  </a:lnTo>
                  <a:cubicBezTo>
                    <a:pt x="1" y="1231"/>
                    <a:pt x="1" y="1220"/>
                    <a:pt x="11" y="1210"/>
                  </a:cubicBezTo>
                  <a:lnTo>
                    <a:pt x="11" y="277"/>
                  </a:lnTo>
                  <a:cubicBezTo>
                    <a:pt x="1" y="134"/>
                    <a:pt x="124" y="1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1" name="Google Shape;1951;p58"/>
            <p:cNvSpPr/>
            <p:nvPr/>
          </p:nvSpPr>
          <p:spPr>
            <a:xfrm>
              <a:off x="7851307" y="3559955"/>
              <a:ext cx="74366" cy="166285"/>
            </a:xfrm>
            <a:custGeom>
              <a:avLst/>
              <a:gdLst/>
              <a:ahLst/>
              <a:cxnLst/>
              <a:rect l="l" t="t" r="r" b="b"/>
              <a:pathLst>
                <a:path w="555" h="1241" extrusionOk="0">
                  <a:moveTo>
                    <a:pt x="1" y="1"/>
                  </a:moveTo>
                  <a:lnTo>
                    <a:pt x="1" y="1241"/>
                  </a:lnTo>
                  <a:lnTo>
                    <a:pt x="554" y="1241"/>
                  </a:lnTo>
                  <a:lnTo>
                    <a:pt x="554"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2" name="Google Shape;1952;p58"/>
            <p:cNvSpPr/>
            <p:nvPr/>
          </p:nvSpPr>
          <p:spPr>
            <a:xfrm>
              <a:off x="7701637" y="3559955"/>
              <a:ext cx="72892" cy="166285"/>
            </a:xfrm>
            <a:custGeom>
              <a:avLst/>
              <a:gdLst/>
              <a:ahLst/>
              <a:cxnLst/>
              <a:rect l="l" t="t" r="r" b="b"/>
              <a:pathLst>
                <a:path w="544" h="1241" extrusionOk="0">
                  <a:moveTo>
                    <a:pt x="0" y="1"/>
                  </a:moveTo>
                  <a:lnTo>
                    <a:pt x="0" y="1241"/>
                  </a:lnTo>
                  <a:lnTo>
                    <a:pt x="543" y="1241"/>
                  </a:lnTo>
                  <a:lnTo>
                    <a:pt x="54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3" name="Google Shape;1953;p58"/>
            <p:cNvSpPr/>
            <p:nvPr/>
          </p:nvSpPr>
          <p:spPr>
            <a:xfrm>
              <a:off x="7163120" y="3559955"/>
              <a:ext cx="72892" cy="166285"/>
            </a:xfrm>
            <a:custGeom>
              <a:avLst/>
              <a:gdLst/>
              <a:ahLst/>
              <a:cxnLst/>
              <a:rect l="l" t="t" r="r" b="b"/>
              <a:pathLst>
                <a:path w="544" h="1241" extrusionOk="0">
                  <a:moveTo>
                    <a:pt x="1" y="1"/>
                  </a:moveTo>
                  <a:lnTo>
                    <a:pt x="1" y="1241"/>
                  </a:lnTo>
                  <a:lnTo>
                    <a:pt x="544" y="1241"/>
                  </a:lnTo>
                  <a:lnTo>
                    <a:pt x="54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4" name="Google Shape;1954;p58"/>
            <p:cNvSpPr/>
            <p:nvPr/>
          </p:nvSpPr>
          <p:spPr>
            <a:xfrm>
              <a:off x="6898082" y="3362180"/>
              <a:ext cx="1074218" cy="197907"/>
            </a:xfrm>
            <a:custGeom>
              <a:avLst/>
              <a:gdLst/>
              <a:ahLst/>
              <a:cxnLst/>
              <a:rect l="l" t="t" r="r" b="b"/>
              <a:pathLst>
                <a:path w="8017" h="1477" extrusionOk="0">
                  <a:moveTo>
                    <a:pt x="277" y="0"/>
                  </a:moveTo>
                  <a:cubicBezTo>
                    <a:pt x="123" y="0"/>
                    <a:pt x="0" y="123"/>
                    <a:pt x="0" y="277"/>
                  </a:cubicBezTo>
                  <a:lnTo>
                    <a:pt x="0" y="1200"/>
                  </a:lnTo>
                  <a:cubicBezTo>
                    <a:pt x="0" y="1354"/>
                    <a:pt x="123" y="1477"/>
                    <a:pt x="277" y="1477"/>
                  </a:cubicBezTo>
                  <a:lnTo>
                    <a:pt x="7740" y="1477"/>
                  </a:lnTo>
                  <a:cubicBezTo>
                    <a:pt x="7894" y="1477"/>
                    <a:pt x="8017" y="135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5" name="Google Shape;1955;p58"/>
            <p:cNvSpPr/>
            <p:nvPr/>
          </p:nvSpPr>
          <p:spPr>
            <a:xfrm>
              <a:off x="7744113" y="3362180"/>
              <a:ext cx="74366" cy="197907"/>
            </a:xfrm>
            <a:custGeom>
              <a:avLst/>
              <a:gdLst/>
              <a:ahLst/>
              <a:cxnLst/>
              <a:rect l="l" t="t" r="r" b="b"/>
              <a:pathLst>
                <a:path w="555" h="1477" extrusionOk="0">
                  <a:moveTo>
                    <a:pt x="1" y="0"/>
                  </a:moveTo>
                  <a:lnTo>
                    <a:pt x="1" y="1477"/>
                  </a:lnTo>
                  <a:lnTo>
                    <a:pt x="555" y="1477"/>
                  </a:lnTo>
                  <a:lnTo>
                    <a:pt x="555"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6" name="Google Shape;1956;p58"/>
            <p:cNvSpPr/>
            <p:nvPr/>
          </p:nvSpPr>
          <p:spPr>
            <a:xfrm>
              <a:off x="7594443" y="3362180"/>
              <a:ext cx="72892" cy="197907"/>
            </a:xfrm>
            <a:custGeom>
              <a:avLst/>
              <a:gdLst/>
              <a:ahLst/>
              <a:cxnLst/>
              <a:rect l="l" t="t" r="r" b="b"/>
              <a:pathLst>
                <a:path w="544" h="1477" extrusionOk="0">
                  <a:moveTo>
                    <a:pt x="1" y="0"/>
                  </a:moveTo>
                  <a:lnTo>
                    <a:pt x="1" y="1477"/>
                  </a:lnTo>
                  <a:lnTo>
                    <a:pt x="544" y="147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7" name="Google Shape;1957;p58"/>
            <p:cNvSpPr/>
            <p:nvPr/>
          </p:nvSpPr>
          <p:spPr>
            <a:xfrm>
              <a:off x="7055925" y="3362180"/>
              <a:ext cx="73026" cy="197907"/>
            </a:xfrm>
            <a:custGeom>
              <a:avLst/>
              <a:gdLst/>
              <a:ahLst/>
              <a:cxnLst/>
              <a:rect l="l" t="t" r="r" b="b"/>
              <a:pathLst>
                <a:path w="545" h="1477" extrusionOk="0">
                  <a:moveTo>
                    <a:pt x="1" y="0"/>
                  </a:moveTo>
                  <a:lnTo>
                    <a:pt x="1" y="1477"/>
                  </a:lnTo>
                  <a:lnTo>
                    <a:pt x="544" y="1477"/>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8" name="Google Shape;1958;p58"/>
            <p:cNvSpPr/>
            <p:nvPr/>
          </p:nvSpPr>
          <p:spPr>
            <a:xfrm>
              <a:off x="6898082" y="3362180"/>
              <a:ext cx="1038576" cy="164945"/>
            </a:xfrm>
            <a:custGeom>
              <a:avLst/>
              <a:gdLst/>
              <a:ahLst/>
              <a:cxnLst/>
              <a:rect l="l" t="t" r="r" b="b"/>
              <a:pathLst>
                <a:path w="7751" h="1231" extrusionOk="0">
                  <a:moveTo>
                    <a:pt x="277" y="0"/>
                  </a:moveTo>
                  <a:lnTo>
                    <a:pt x="7750" y="0"/>
                  </a:lnTo>
                  <a:cubicBezTo>
                    <a:pt x="7750" y="11"/>
                    <a:pt x="7750" y="21"/>
                    <a:pt x="7750" y="31"/>
                  </a:cubicBezTo>
                  <a:lnTo>
                    <a:pt x="7750" y="954"/>
                  </a:lnTo>
                  <a:cubicBezTo>
                    <a:pt x="7750" y="1108"/>
                    <a:pt x="7627" y="1231"/>
                    <a:pt x="7473" y="1231"/>
                  </a:cubicBezTo>
                  <a:lnTo>
                    <a:pt x="0" y="1231"/>
                  </a:lnTo>
                  <a:cubicBezTo>
                    <a:pt x="0" y="1220"/>
                    <a:pt x="0" y="1210"/>
                    <a:pt x="0" y="121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9" name="Google Shape;1959;p58"/>
            <p:cNvSpPr/>
            <p:nvPr/>
          </p:nvSpPr>
          <p:spPr>
            <a:xfrm>
              <a:off x="7744113" y="3362180"/>
              <a:ext cx="74366" cy="164945"/>
            </a:xfrm>
            <a:custGeom>
              <a:avLst/>
              <a:gdLst/>
              <a:ahLst/>
              <a:cxnLst/>
              <a:rect l="l" t="t" r="r" b="b"/>
              <a:pathLst>
                <a:path w="555" h="1231" extrusionOk="0">
                  <a:moveTo>
                    <a:pt x="1" y="0"/>
                  </a:moveTo>
                  <a:lnTo>
                    <a:pt x="1" y="1231"/>
                  </a:lnTo>
                  <a:lnTo>
                    <a:pt x="555" y="1231"/>
                  </a:lnTo>
                  <a:lnTo>
                    <a:pt x="555"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0" name="Google Shape;1960;p58"/>
            <p:cNvSpPr/>
            <p:nvPr/>
          </p:nvSpPr>
          <p:spPr>
            <a:xfrm>
              <a:off x="7594443" y="3362180"/>
              <a:ext cx="72892" cy="164945"/>
            </a:xfrm>
            <a:custGeom>
              <a:avLst/>
              <a:gdLst/>
              <a:ahLst/>
              <a:cxnLst/>
              <a:rect l="l" t="t" r="r" b="b"/>
              <a:pathLst>
                <a:path w="544" h="1231" extrusionOk="0">
                  <a:moveTo>
                    <a:pt x="1" y="0"/>
                  </a:moveTo>
                  <a:lnTo>
                    <a:pt x="1" y="1231"/>
                  </a:lnTo>
                  <a:lnTo>
                    <a:pt x="544" y="123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1" name="Google Shape;1961;p58"/>
            <p:cNvSpPr/>
            <p:nvPr/>
          </p:nvSpPr>
          <p:spPr>
            <a:xfrm>
              <a:off x="7055925" y="3362180"/>
              <a:ext cx="73026" cy="164945"/>
            </a:xfrm>
            <a:custGeom>
              <a:avLst/>
              <a:gdLst/>
              <a:ahLst/>
              <a:cxnLst/>
              <a:rect l="l" t="t" r="r" b="b"/>
              <a:pathLst>
                <a:path w="545" h="1231" extrusionOk="0">
                  <a:moveTo>
                    <a:pt x="1" y="0"/>
                  </a:moveTo>
                  <a:lnTo>
                    <a:pt x="1" y="1231"/>
                  </a:lnTo>
                  <a:lnTo>
                    <a:pt x="544" y="1231"/>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2" name="Google Shape;1962;p58"/>
            <p:cNvSpPr/>
            <p:nvPr/>
          </p:nvSpPr>
          <p:spPr>
            <a:xfrm>
              <a:off x="7003802" y="3164405"/>
              <a:ext cx="1075692" cy="197907"/>
            </a:xfrm>
            <a:custGeom>
              <a:avLst/>
              <a:gdLst/>
              <a:ahLst/>
              <a:cxnLst/>
              <a:rect l="l" t="t" r="r" b="b"/>
              <a:pathLst>
                <a:path w="8028" h="1477" extrusionOk="0">
                  <a:moveTo>
                    <a:pt x="287" y="0"/>
                  </a:moveTo>
                  <a:cubicBezTo>
                    <a:pt x="134" y="0"/>
                    <a:pt x="0" y="123"/>
                    <a:pt x="11" y="277"/>
                  </a:cubicBezTo>
                  <a:lnTo>
                    <a:pt x="11" y="1200"/>
                  </a:lnTo>
                  <a:cubicBezTo>
                    <a:pt x="11" y="1353"/>
                    <a:pt x="134" y="1476"/>
                    <a:pt x="287" y="1476"/>
                  </a:cubicBezTo>
                  <a:lnTo>
                    <a:pt x="7750" y="1476"/>
                  </a:lnTo>
                  <a:cubicBezTo>
                    <a:pt x="7904" y="1476"/>
                    <a:pt x="8027" y="1353"/>
                    <a:pt x="8027" y="1200"/>
                  </a:cubicBezTo>
                  <a:lnTo>
                    <a:pt x="8027" y="277"/>
                  </a:lnTo>
                  <a:cubicBezTo>
                    <a:pt x="8027" y="123"/>
                    <a:pt x="7904" y="0"/>
                    <a:pt x="775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3" name="Google Shape;1963;p58"/>
            <p:cNvSpPr/>
            <p:nvPr/>
          </p:nvSpPr>
          <p:spPr>
            <a:xfrm>
              <a:off x="7851307" y="3164405"/>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4" name="Google Shape;1964;p58"/>
            <p:cNvSpPr/>
            <p:nvPr/>
          </p:nvSpPr>
          <p:spPr>
            <a:xfrm>
              <a:off x="7701637" y="3164405"/>
              <a:ext cx="72892" cy="197907"/>
            </a:xfrm>
            <a:custGeom>
              <a:avLst/>
              <a:gdLst/>
              <a:ahLst/>
              <a:cxnLst/>
              <a:rect l="l" t="t" r="r" b="b"/>
              <a:pathLst>
                <a:path w="544" h="1477" extrusionOk="0">
                  <a:moveTo>
                    <a:pt x="0" y="0"/>
                  </a:moveTo>
                  <a:lnTo>
                    <a:pt x="0" y="1476"/>
                  </a:lnTo>
                  <a:lnTo>
                    <a:pt x="543" y="1476"/>
                  </a:lnTo>
                  <a:lnTo>
                    <a:pt x="543"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5" name="Google Shape;1965;p58"/>
            <p:cNvSpPr/>
            <p:nvPr/>
          </p:nvSpPr>
          <p:spPr>
            <a:xfrm>
              <a:off x="7163120" y="3164405"/>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6" name="Google Shape;1966;p58"/>
            <p:cNvSpPr/>
            <p:nvPr/>
          </p:nvSpPr>
          <p:spPr>
            <a:xfrm>
              <a:off x="7005142" y="3164405"/>
              <a:ext cx="1038576" cy="164945"/>
            </a:xfrm>
            <a:custGeom>
              <a:avLst/>
              <a:gdLst/>
              <a:ahLst/>
              <a:cxnLst/>
              <a:rect l="l" t="t" r="r" b="b"/>
              <a:pathLst>
                <a:path w="7751" h="1231" extrusionOk="0">
                  <a:moveTo>
                    <a:pt x="277" y="0"/>
                  </a:moveTo>
                  <a:lnTo>
                    <a:pt x="7751" y="0"/>
                  </a:lnTo>
                  <a:cubicBezTo>
                    <a:pt x="7751" y="10"/>
                    <a:pt x="7751" y="21"/>
                    <a:pt x="7751" y="31"/>
                  </a:cubicBezTo>
                  <a:lnTo>
                    <a:pt x="7751" y="954"/>
                  </a:lnTo>
                  <a:cubicBezTo>
                    <a:pt x="7751" y="1107"/>
                    <a:pt x="7628" y="1230"/>
                    <a:pt x="7474" y="1230"/>
                  </a:cubicBezTo>
                  <a:lnTo>
                    <a:pt x="11" y="1230"/>
                  </a:lnTo>
                  <a:cubicBezTo>
                    <a:pt x="1" y="1220"/>
                    <a:pt x="1" y="1210"/>
                    <a:pt x="11" y="1200"/>
                  </a:cubicBezTo>
                  <a:lnTo>
                    <a:pt x="11" y="277"/>
                  </a:lnTo>
                  <a:cubicBezTo>
                    <a:pt x="1" y="123"/>
                    <a:pt x="124"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7" name="Google Shape;1967;p58"/>
            <p:cNvSpPr/>
            <p:nvPr/>
          </p:nvSpPr>
          <p:spPr>
            <a:xfrm>
              <a:off x="7851307" y="3164405"/>
              <a:ext cx="74366" cy="164945"/>
            </a:xfrm>
            <a:custGeom>
              <a:avLst/>
              <a:gdLst/>
              <a:ahLst/>
              <a:cxnLst/>
              <a:rect l="l" t="t" r="r" b="b"/>
              <a:pathLst>
                <a:path w="555" h="1231" extrusionOk="0">
                  <a:moveTo>
                    <a:pt x="1" y="0"/>
                  </a:moveTo>
                  <a:lnTo>
                    <a:pt x="1" y="1230"/>
                  </a:lnTo>
                  <a:lnTo>
                    <a:pt x="554" y="1230"/>
                  </a:lnTo>
                  <a:lnTo>
                    <a:pt x="55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8" name="Google Shape;1968;p58"/>
            <p:cNvSpPr/>
            <p:nvPr/>
          </p:nvSpPr>
          <p:spPr>
            <a:xfrm>
              <a:off x="7701637" y="3164405"/>
              <a:ext cx="72892" cy="164945"/>
            </a:xfrm>
            <a:custGeom>
              <a:avLst/>
              <a:gdLst/>
              <a:ahLst/>
              <a:cxnLst/>
              <a:rect l="l" t="t" r="r" b="b"/>
              <a:pathLst>
                <a:path w="544" h="1231" extrusionOk="0">
                  <a:moveTo>
                    <a:pt x="0" y="0"/>
                  </a:moveTo>
                  <a:lnTo>
                    <a:pt x="0" y="1230"/>
                  </a:lnTo>
                  <a:lnTo>
                    <a:pt x="543" y="1230"/>
                  </a:lnTo>
                  <a:lnTo>
                    <a:pt x="543"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9" name="Google Shape;1969;p58"/>
            <p:cNvSpPr/>
            <p:nvPr/>
          </p:nvSpPr>
          <p:spPr>
            <a:xfrm>
              <a:off x="7163120" y="3164405"/>
              <a:ext cx="72892" cy="164945"/>
            </a:xfrm>
            <a:custGeom>
              <a:avLst/>
              <a:gdLst/>
              <a:ahLst/>
              <a:cxnLst/>
              <a:rect l="l" t="t" r="r" b="b"/>
              <a:pathLst>
                <a:path w="544" h="1231" extrusionOk="0">
                  <a:moveTo>
                    <a:pt x="1" y="0"/>
                  </a:moveTo>
                  <a:lnTo>
                    <a:pt x="1"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0" name="Google Shape;1970;p58"/>
            <p:cNvSpPr/>
            <p:nvPr/>
          </p:nvSpPr>
          <p:spPr>
            <a:xfrm>
              <a:off x="7005142" y="2966497"/>
              <a:ext cx="1074352" cy="198041"/>
            </a:xfrm>
            <a:custGeom>
              <a:avLst/>
              <a:gdLst/>
              <a:ahLst/>
              <a:cxnLst/>
              <a:rect l="l" t="t" r="r" b="b"/>
              <a:pathLst>
                <a:path w="8018" h="1478" extrusionOk="0">
                  <a:moveTo>
                    <a:pt x="260" y="0"/>
                  </a:moveTo>
                  <a:cubicBezTo>
                    <a:pt x="114" y="0"/>
                    <a:pt x="1" y="120"/>
                    <a:pt x="1" y="267"/>
                  </a:cubicBezTo>
                  <a:lnTo>
                    <a:pt x="1" y="1200"/>
                  </a:lnTo>
                  <a:cubicBezTo>
                    <a:pt x="1" y="1354"/>
                    <a:pt x="124" y="1477"/>
                    <a:pt x="277" y="1477"/>
                  </a:cubicBezTo>
                  <a:lnTo>
                    <a:pt x="7740" y="1477"/>
                  </a:lnTo>
                  <a:cubicBezTo>
                    <a:pt x="7894" y="1477"/>
                    <a:pt x="8017" y="1354"/>
                    <a:pt x="8017" y="1200"/>
                  </a:cubicBezTo>
                  <a:lnTo>
                    <a:pt x="8017" y="267"/>
                  </a:lnTo>
                  <a:cubicBezTo>
                    <a:pt x="8017" y="124"/>
                    <a:pt x="7894" y="1"/>
                    <a:pt x="7740" y="1"/>
                  </a:cubicBezTo>
                  <a:lnTo>
                    <a:pt x="277" y="1"/>
                  </a:lnTo>
                  <a:cubicBezTo>
                    <a:pt x="271" y="1"/>
                    <a:pt x="265" y="0"/>
                    <a:pt x="26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1" name="Google Shape;1971;p58"/>
            <p:cNvSpPr/>
            <p:nvPr/>
          </p:nvSpPr>
          <p:spPr>
            <a:xfrm>
              <a:off x="7851307" y="2966497"/>
              <a:ext cx="74366" cy="198041"/>
            </a:xfrm>
            <a:custGeom>
              <a:avLst/>
              <a:gdLst/>
              <a:ahLst/>
              <a:cxnLst/>
              <a:rect l="l" t="t" r="r" b="b"/>
              <a:pathLst>
                <a:path w="555" h="1478" extrusionOk="0">
                  <a:moveTo>
                    <a:pt x="1" y="1"/>
                  </a:moveTo>
                  <a:lnTo>
                    <a:pt x="1" y="1477"/>
                  </a:lnTo>
                  <a:lnTo>
                    <a:pt x="554" y="1477"/>
                  </a:lnTo>
                  <a:lnTo>
                    <a:pt x="554"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2" name="Google Shape;1972;p58"/>
            <p:cNvSpPr/>
            <p:nvPr/>
          </p:nvSpPr>
          <p:spPr>
            <a:xfrm>
              <a:off x="7701637" y="2966497"/>
              <a:ext cx="72892" cy="198041"/>
            </a:xfrm>
            <a:custGeom>
              <a:avLst/>
              <a:gdLst/>
              <a:ahLst/>
              <a:cxnLst/>
              <a:rect l="l" t="t" r="r" b="b"/>
              <a:pathLst>
                <a:path w="544" h="1478" extrusionOk="0">
                  <a:moveTo>
                    <a:pt x="0" y="1"/>
                  </a:moveTo>
                  <a:lnTo>
                    <a:pt x="0" y="1477"/>
                  </a:lnTo>
                  <a:lnTo>
                    <a:pt x="543" y="1477"/>
                  </a:lnTo>
                  <a:lnTo>
                    <a:pt x="543" y="1"/>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3" name="Google Shape;1973;p58"/>
            <p:cNvSpPr/>
            <p:nvPr/>
          </p:nvSpPr>
          <p:spPr>
            <a:xfrm>
              <a:off x="7163120" y="2966497"/>
              <a:ext cx="72892" cy="198041"/>
            </a:xfrm>
            <a:custGeom>
              <a:avLst/>
              <a:gdLst/>
              <a:ahLst/>
              <a:cxnLst/>
              <a:rect l="l" t="t" r="r" b="b"/>
              <a:pathLst>
                <a:path w="544" h="1478" extrusionOk="0">
                  <a:moveTo>
                    <a:pt x="1" y="1"/>
                  </a:moveTo>
                  <a:lnTo>
                    <a:pt x="1" y="1477"/>
                  </a:lnTo>
                  <a:lnTo>
                    <a:pt x="544" y="1477"/>
                  </a:lnTo>
                  <a:lnTo>
                    <a:pt x="54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4" name="Google Shape;1974;p58"/>
            <p:cNvSpPr/>
            <p:nvPr/>
          </p:nvSpPr>
          <p:spPr>
            <a:xfrm>
              <a:off x="7005142" y="2966497"/>
              <a:ext cx="1038576" cy="165079"/>
            </a:xfrm>
            <a:custGeom>
              <a:avLst/>
              <a:gdLst/>
              <a:ahLst/>
              <a:cxnLst/>
              <a:rect l="l" t="t" r="r" b="b"/>
              <a:pathLst>
                <a:path w="7751" h="1232" extrusionOk="0">
                  <a:moveTo>
                    <a:pt x="277" y="1"/>
                  </a:moveTo>
                  <a:lnTo>
                    <a:pt x="7751" y="1"/>
                  </a:lnTo>
                  <a:cubicBezTo>
                    <a:pt x="7751" y="1"/>
                    <a:pt x="7751" y="11"/>
                    <a:pt x="7751" y="21"/>
                  </a:cubicBezTo>
                  <a:lnTo>
                    <a:pt x="7751" y="954"/>
                  </a:lnTo>
                  <a:cubicBezTo>
                    <a:pt x="7751" y="1108"/>
                    <a:pt x="7628" y="1231"/>
                    <a:pt x="7474" y="1231"/>
                  </a:cubicBezTo>
                  <a:lnTo>
                    <a:pt x="11" y="1231"/>
                  </a:lnTo>
                  <a:cubicBezTo>
                    <a:pt x="1" y="1221"/>
                    <a:pt x="1" y="1211"/>
                    <a:pt x="11" y="1200"/>
                  </a:cubicBezTo>
                  <a:lnTo>
                    <a:pt x="11" y="267"/>
                  </a:lnTo>
                  <a:cubicBezTo>
                    <a:pt x="11" y="124"/>
                    <a:pt x="124" y="1"/>
                    <a:pt x="277" y="1"/>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5" name="Google Shape;1975;p58"/>
            <p:cNvSpPr/>
            <p:nvPr/>
          </p:nvSpPr>
          <p:spPr>
            <a:xfrm>
              <a:off x="7851307" y="2966497"/>
              <a:ext cx="74366" cy="165079"/>
            </a:xfrm>
            <a:custGeom>
              <a:avLst/>
              <a:gdLst/>
              <a:ahLst/>
              <a:cxnLst/>
              <a:rect l="l" t="t" r="r" b="b"/>
              <a:pathLst>
                <a:path w="555" h="1232" extrusionOk="0">
                  <a:moveTo>
                    <a:pt x="1" y="1"/>
                  </a:moveTo>
                  <a:lnTo>
                    <a:pt x="1" y="1231"/>
                  </a:lnTo>
                  <a:lnTo>
                    <a:pt x="554" y="1231"/>
                  </a:lnTo>
                  <a:lnTo>
                    <a:pt x="554"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6" name="Google Shape;1976;p58"/>
            <p:cNvSpPr/>
            <p:nvPr/>
          </p:nvSpPr>
          <p:spPr>
            <a:xfrm>
              <a:off x="7701637" y="2966497"/>
              <a:ext cx="72892" cy="165079"/>
            </a:xfrm>
            <a:custGeom>
              <a:avLst/>
              <a:gdLst/>
              <a:ahLst/>
              <a:cxnLst/>
              <a:rect l="l" t="t" r="r" b="b"/>
              <a:pathLst>
                <a:path w="544" h="1232" extrusionOk="0">
                  <a:moveTo>
                    <a:pt x="0" y="1"/>
                  </a:moveTo>
                  <a:lnTo>
                    <a:pt x="0" y="1231"/>
                  </a:lnTo>
                  <a:lnTo>
                    <a:pt x="543" y="1231"/>
                  </a:lnTo>
                  <a:lnTo>
                    <a:pt x="543" y="1"/>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7" name="Google Shape;1977;p58"/>
            <p:cNvSpPr/>
            <p:nvPr/>
          </p:nvSpPr>
          <p:spPr>
            <a:xfrm>
              <a:off x="7163120" y="2966497"/>
              <a:ext cx="72892" cy="165079"/>
            </a:xfrm>
            <a:custGeom>
              <a:avLst/>
              <a:gdLst/>
              <a:ahLst/>
              <a:cxnLst/>
              <a:rect l="l" t="t" r="r" b="b"/>
              <a:pathLst>
                <a:path w="544" h="1232" extrusionOk="0">
                  <a:moveTo>
                    <a:pt x="1" y="1"/>
                  </a:moveTo>
                  <a:lnTo>
                    <a:pt x="1" y="1231"/>
                  </a:lnTo>
                  <a:lnTo>
                    <a:pt x="544" y="1231"/>
                  </a:lnTo>
                  <a:lnTo>
                    <a:pt x="544" y="1"/>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8" name="Google Shape;1978;p58"/>
            <p:cNvSpPr/>
            <p:nvPr/>
          </p:nvSpPr>
          <p:spPr>
            <a:xfrm>
              <a:off x="6751092" y="1156109"/>
              <a:ext cx="1122321" cy="1103160"/>
            </a:xfrm>
            <a:custGeom>
              <a:avLst/>
              <a:gdLst/>
              <a:ahLst/>
              <a:cxnLst/>
              <a:rect l="l" t="t" r="r" b="b"/>
              <a:pathLst>
                <a:path w="8376" h="8233" extrusionOk="0">
                  <a:moveTo>
                    <a:pt x="3783" y="913"/>
                  </a:moveTo>
                  <a:cubicBezTo>
                    <a:pt x="3762" y="1251"/>
                    <a:pt x="3496" y="2030"/>
                    <a:pt x="3434" y="2307"/>
                  </a:cubicBezTo>
                  <a:cubicBezTo>
                    <a:pt x="3291" y="2912"/>
                    <a:pt x="3076" y="3414"/>
                    <a:pt x="2594" y="3835"/>
                  </a:cubicBezTo>
                  <a:cubicBezTo>
                    <a:pt x="1907" y="4460"/>
                    <a:pt x="0" y="5311"/>
                    <a:pt x="1548" y="6777"/>
                  </a:cubicBezTo>
                  <a:cubicBezTo>
                    <a:pt x="3106" y="8232"/>
                    <a:pt x="7350" y="7771"/>
                    <a:pt x="7863" y="6520"/>
                  </a:cubicBezTo>
                  <a:cubicBezTo>
                    <a:pt x="8376" y="5270"/>
                    <a:pt x="6582" y="4716"/>
                    <a:pt x="6828" y="3619"/>
                  </a:cubicBezTo>
                  <a:cubicBezTo>
                    <a:pt x="7074" y="2533"/>
                    <a:pt x="7135" y="2317"/>
                    <a:pt x="7033" y="2082"/>
                  </a:cubicBezTo>
                  <a:cubicBezTo>
                    <a:pt x="6940" y="1846"/>
                    <a:pt x="5310" y="1"/>
                    <a:pt x="3783" y="913"/>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9" name="Google Shape;1979;p58"/>
            <p:cNvSpPr/>
            <p:nvPr/>
          </p:nvSpPr>
          <p:spPr>
            <a:xfrm>
              <a:off x="8259843" y="4035230"/>
              <a:ext cx="288620" cy="267985"/>
            </a:xfrm>
            <a:custGeom>
              <a:avLst/>
              <a:gdLst/>
              <a:ahLst/>
              <a:cxnLst/>
              <a:rect l="l" t="t" r="r" b="b"/>
              <a:pathLst>
                <a:path w="2154" h="2000" extrusionOk="0">
                  <a:moveTo>
                    <a:pt x="1" y="1"/>
                  </a:moveTo>
                  <a:cubicBezTo>
                    <a:pt x="124" y="534"/>
                    <a:pt x="186" y="1087"/>
                    <a:pt x="175" y="1641"/>
                  </a:cubicBezTo>
                  <a:lnTo>
                    <a:pt x="155" y="2000"/>
                  </a:lnTo>
                  <a:lnTo>
                    <a:pt x="2154" y="2000"/>
                  </a:lnTo>
                  <a:lnTo>
                    <a:pt x="1139" y="1272"/>
                  </a:lnTo>
                  <a:lnTo>
                    <a:pt x="1016" y="52"/>
                  </a:ln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0" name="Google Shape;1980;p58"/>
            <p:cNvSpPr/>
            <p:nvPr/>
          </p:nvSpPr>
          <p:spPr>
            <a:xfrm>
              <a:off x="8253009" y="4202856"/>
              <a:ext cx="442443" cy="151144"/>
            </a:xfrm>
            <a:custGeom>
              <a:avLst/>
              <a:gdLst/>
              <a:ahLst/>
              <a:cxnLst/>
              <a:rect l="l" t="t" r="r" b="b"/>
              <a:pathLst>
                <a:path w="3302" h="1128" extrusionOk="0">
                  <a:moveTo>
                    <a:pt x="216" y="154"/>
                  </a:moveTo>
                  <a:cubicBezTo>
                    <a:pt x="380" y="328"/>
                    <a:pt x="821" y="339"/>
                    <a:pt x="1026" y="226"/>
                  </a:cubicBezTo>
                  <a:cubicBezTo>
                    <a:pt x="1231" y="113"/>
                    <a:pt x="1231" y="0"/>
                    <a:pt x="1231" y="0"/>
                  </a:cubicBezTo>
                  <a:lnTo>
                    <a:pt x="2328" y="472"/>
                  </a:lnTo>
                  <a:cubicBezTo>
                    <a:pt x="3302" y="308"/>
                    <a:pt x="3250" y="1097"/>
                    <a:pt x="3250" y="1118"/>
                  </a:cubicBezTo>
                  <a:lnTo>
                    <a:pt x="21" y="1128"/>
                  </a:lnTo>
                  <a:cubicBezTo>
                    <a:pt x="1" y="790"/>
                    <a:pt x="72" y="451"/>
                    <a:pt x="216" y="154"/>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1" name="Google Shape;1981;p58"/>
            <p:cNvSpPr/>
            <p:nvPr/>
          </p:nvSpPr>
          <p:spPr>
            <a:xfrm>
              <a:off x="7071067" y="1737105"/>
              <a:ext cx="994626" cy="861438"/>
            </a:xfrm>
            <a:custGeom>
              <a:avLst/>
              <a:gdLst/>
              <a:ahLst/>
              <a:cxnLst/>
              <a:rect l="l" t="t" r="r" b="b"/>
              <a:pathLst>
                <a:path w="7423" h="6429" extrusionOk="0">
                  <a:moveTo>
                    <a:pt x="2553" y="1"/>
                  </a:moveTo>
                  <a:cubicBezTo>
                    <a:pt x="5311" y="339"/>
                    <a:pt x="7423" y="3722"/>
                    <a:pt x="6172" y="6265"/>
                  </a:cubicBezTo>
                  <a:cubicBezTo>
                    <a:pt x="6131" y="6357"/>
                    <a:pt x="6121" y="6429"/>
                    <a:pt x="5701" y="6418"/>
                  </a:cubicBezTo>
                  <a:cubicBezTo>
                    <a:pt x="5536" y="6418"/>
                    <a:pt x="5198" y="6367"/>
                    <a:pt x="5239" y="6090"/>
                  </a:cubicBezTo>
                  <a:cubicBezTo>
                    <a:pt x="5444" y="4563"/>
                    <a:pt x="5311" y="2994"/>
                    <a:pt x="2758" y="2051"/>
                  </a:cubicBezTo>
                  <a:cubicBezTo>
                    <a:pt x="1" y="1036"/>
                    <a:pt x="2553" y="1"/>
                    <a:pt x="25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2" name="Google Shape;1982;p58"/>
            <p:cNvSpPr/>
            <p:nvPr/>
          </p:nvSpPr>
          <p:spPr>
            <a:xfrm>
              <a:off x="7020283" y="2533831"/>
              <a:ext cx="1392986" cy="1647170"/>
            </a:xfrm>
            <a:custGeom>
              <a:avLst/>
              <a:gdLst/>
              <a:ahLst/>
              <a:cxnLst/>
              <a:rect l="l" t="t" r="r" b="b"/>
              <a:pathLst>
                <a:path w="10396" h="12293" extrusionOk="0">
                  <a:moveTo>
                    <a:pt x="800" y="103"/>
                  </a:moveTo>
                  <a:cubicBezTo>
                    <a:pt x="462" y="2400"/>
                    <a:pt x="0" y="3056"/>
                    <a:pt x="3547" y="5178"/>
                  </a:cubicBezTo>
                  <a:cubicBezTo>
                    <a:pt x="7187" y="7361"/>
                    <a:pt x="7751" y="7320"/>
                    <a:pt x="9145" y="11247"/>
                  </a:cubicBezTo>
                  <a:cubicBezTo>
                    <a:pt x="9360" y="11851"/>
                    <a:pt x="9268" y="12036"/>
                    <a:pt x="9545" y="12128"/>
                  </a:cubicBezTo>
                  <a:cubicBezTo>
                    <a:pt x="10057" y="12292"/>
                    <a:pt x="10395" y="12005"/>
                    <a:pt x="10395" y="11851"/>
                  </a:cubicBezTo>
                  <a:cubicBezTo>
                    <a:pt x="10395" y="11636"/>
                    <a:pt x="10395" y="11318"/>
                    <a:pt x="10385" y="11103"/>
                  </a:cubicBezTo>
                  <a:cubicBezTo>
                    <a:pt x="10149" y="7546"/>
                    <a:pt x="8786" y="4716"/>
                    <a:pt x="5721" y="2871"/>
                  </a:cubicBezTo>
                  <a:cubicBezTo>
                    <a:pt x="4972" y="2420"/>
                    <a:pt x="4778" y="2123"/>
                    <a:pt x="4245" y="1046"/>
                  </a:cubicBezTo>
                  <a:cubicBezTo>
                    <a:pt x="3722" y="1"/>
                    <a:pt x="800" y="103"/>
                    <a:pt x="800" y="103"/>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3" name="Google Shape;1983;p58"/>
            <p:cNvSpPr/>
            <p:nvPr/>
          </p:nvSpPr>
          <p:spPr>
            <a:xfrm>
              <a:off x="7305956" y="3195894"/>
              <a:ext cx="360038" cy="311935"/>
            </a:xfrm>
            <a:custGeom>
              <a:avLst/>
              <a:gdLst/>
              <a:ahLst/>
              <a:cxnLst/>
              <a:rect l="l" t="t" r="r" b="b"/>
              <a:pathLst>
                <a:path w="2687" h="2328" extrusionOk="0">
                  <a:moveTo>
                    <a:pt x="2687" y="1"/>
                  </a:moveTo>
                  <a:lnTo>
                    <a:pt x="954" y="483"/>
                  </a:lnTo>
                  <a:lnTo>
                    <a:pt x="565" y="596"/>
                  </a:lnTo>
                  <a:lnTo>
                    <a:pt x="1" y="2328"/>
                  </a:lnTo>
                  <a:lnTo>
                    <a:pt x="893" y="1395"/>
                  </a:lnTo>
                  <a:lnTo>
                    <a:pt x="2533" y="965"/>
                  </a:ln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4" name="Google Shape;1984;p58"/>
            <p:cNvSpPr/>
            <p:nvPr/>
          </p:nvSpPr>
          <p:spPr>
            <a:xfrm>
              <a:off x="7393855" y="2522844"/>
              <a:ext cx="1817474" cy="850450"/>
            </a:xfrm>
            <a:custGeom>
              <a:avLst/>
              <a:gdLst/>
              <a:ahLst/>
              <a:cxnLst/>
              <a:rect l="l" t="t" r="r" b="b"/>
              <a:pathLst>
                <a:path w="13564" h="6347" extrusionOk="0">
                  <a:moveTo>
                    <a:pt x="1805" y="349"/>
                  </a:moveTo>
                  <a:cubicBezTo>
                    <a:pt x="4850" y="1"/>
                    <a:pt x="13564" y="1692"/>
                    <a:pt x="7464" y="4378"/>
                  </a:cubicBezTo>
                  <a:cubicBezTo>
                    <a:pt x="2974" y="6346"/>
                    <a:pt x="1128" y="6316"/>
                    <a:pt x="1128" y="6316"/>
                  </a:cubicBezTo>
                  <a:lnTo>
                    <a:pt x="790" y="5342"/>
                  </a:lnTo>
                  <a:lnTo>
                    <a:pt x="5434" y="2861"/>
                  </a:lnTo>
                  <a:lnTo>
                    <a:pt x="1549" y="3240"/>
                  </a:lnTo>
                  <a:lnTo>
                    <a:pt x="1" y="1405"/>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5" name="Google Shape;1985;p58"/>
            <p:cNvSpPr/>
            <p:nvPr/>
          </p:nvSpPr>
          <p:spPr>
            <a:xfrm>
              <a:off x="7098535" y="1682168"/>
              <a:ext cx="697967" cy="1160911"/>
            </a:xfrm>
            <a:custGeom>
              <a:avLst/>
              <a:gdLst/>
              <a:ahLst/>
              <a:cxnLst/>
              <a:rect l="l" t="t" r="r" b="b"/>
              <a:pathLst>
                <a:path w="5209" h="8664" extrusionOk="0">
                  <a:moveTo>
                    <a:pt x="21" y="8643"/>
                  </a:moveTo>
                  <a:cubicBezTo>
                    <a:pt x="1221" y="8663"/>
                    <a:pt x="5208" y="7566"/>
                    <a:pt x="4634" y="6418"/>
                  </a:cubicBezTo>
                  <a:cubicBezTo>
                    <a:pt x="4368" y="5936"/>
                    <a:pt x="4255" y="5393"/>
                    <a:pt x="4286" y="4850"/>
                  </a:cubicBezTo>
                  <a:cubicBezTo>
                    <a:pt x="4296" y="4491"/>
                    <a:pt x="4593" y="4286"/>
                    <a:pt x="4563" y="3753"/>
                  </a:cubicBezTo>
                  <a:cubicBezTo>
                    <a:pt x="4491" y="2615"/>
                    <a:pt x="3999" y="1180"/>
                    <a:pt x="3250" y="493"/>
                  </a:cubicBezTo>
                  <a:cubicBezTo>
                    <a:pt x="2861" y="134"/>
                    <a:pt x="2482" y="1"/>
                    <a:pt x="1877" y="185"/>
                  </a:cubicBezTo>
                  <a:cubicBezTo>
                    <a:pt x="1221" y="390"/>
                    <a:pt x="524" y="954"/>
                    <a:pt x="134" y="2471"/>
                  </a:cubicBezTo>
                  <a:cubicBezTo>
                    <a:pt x="72" y="2728"/>
                    <a:pt x="1" y="8571"/>
                    <a:pt x="21" y="8643"/>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6" name="Google Shape;1986;p58"/>
            <p:cNvSpPr/>
            <p:nvPr/>
          </p:nvSpPr>
          <p:spPr>
            <a:xfrm>
              <a:off x="6443310" y="1697309"/>
              <a:ext cx="1055057" cy="1052377"/>
            </a:xfrm>
            <a:custGeom>
              <a:avLst/>
              <a:gdLst/>
              <a:ahLst/>
              <a:cxnLst/>
              <a:rect l="l" t="t" r="r" b="b"/>
              <a:pathLst>
                <a:path w="7874" h="7854" extrusionOk="0">
                  <a:moveTo>
                    <a:pt x="7587" y="6879"/>
                  </a:moveTo>
                  <a:cubicBezTo>
                    <a:pt x="7146" y="6715"/>
                    <a:pt x="5844" y="5926"/>
                    <a:pt x="5086" y="5075"/>
                  </a:cubicBezTo>
                  <a:cubicBezTo>
                    <a:pt x="4563" y="4491"/>
                    <a:pt x="4317" y="3865"/>
                    <a:pt x="4747" y="3394"/>
                  </a:cubicBezTo>
                  <a:cubicBezTo>
                    <a:pt x="5280" y="2809"/>
                    <a:pt x="6039" y="2727"/>
                    <a:pt x="6582" y="2328"/>
                  </a:cubicBezTo>
                  <a:cubicBezTo>
                    <a:pt x="6992" y="2010"/>
                    <a:pt x="7218" y="1364"/>
                    <a:pt x="7454" y="903"/>
                  </a:cubicBezTo>
                  <a:cubicBezTo>
                    <a:pt x="7874" y="93"/>
                    <a:pt x="7689" y="144"/>
                    <a:pt x="7310" y="134"/>
                  </a:cubicBezTo>
                  <a:cubicBezTo>
                    <a:pt x="4265" y="1"/>
                    <a:pt x="1" y="4614"/>
                    <a:pt x="4747" y="6818"/>
                  </a:cubicBezTo>
                  <a:cubicBezTo>
                    <a:pt x="5434" y="7146"/>
                    <a:pt x="6162" y="7412"/>
                    <a:pt x="6900" y="7617"/>
                  </a:cubicBezTo>
                  <a:cubicBezTo>
                    <a:pt x="7802" y="7853"/>
                    <a:pt x="7659" y="6910"/>
                    <a:pt x="7587" y="6879"/>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7" name="Google Shape;1987;p58"/>
            <p:cNvSpPr/>
            <p:nvPr/>
          </p:nvSpPr>
          <p:spPr>
            <a:xfrm>
              <a:off x="7209883" y="3186380"/>
              <a:ext cx="250030" cy="453431"/>
            </a:xfrm>
            <a:custGeom>
              <a:avLst/>
              <a:gdLst/>
              <a:ahLst/>
              <a:cxnLst/>
              <a:rect l="l" t="t" r="r" b="b"/>
              <a:pathLst>
                <a:path w="1866" h="3384" extrusionOk="0">
                  <a:moveTo>
                    <a:pt x="1866" y="502"/>
                  </a:moveTo>
                  <a:cubicBezTo>
                    <a:pt x="1640" y="595"/>
                    <a:pt x="1497" y="1015"/>
                    <a:pt x="1538" y="1241"/>
                  </a:cubicBezTo>
                  <a:cubicBezTo>
                    <a:pt x="1579" y="1476"/>
                    <a:pt x="1692" y="1507"/>
                    <a:pt x="1692" y="1507"/>
                  </a:cubicBezTo>
                  <a:lnTo>
                    <a:pt x="892" y="2409"/>
                  </a:lnTo>
                  <a:cubicBezTo>
                    <a:pt x="748" y="3383"/>
                    <a:pt x="10" y="3076"/>
                    <a:pt x="0" y="3076"/>
                  </a:cubicBezTo>
                  <a:lnTo>
                    <a:pt x="1005" y="0"/>
                  </a:lnTo>
                  <a:cubicBezTo>
                    <a:pt x="1323" y="92"/>
                    <a:pt x="1620" y="256"/>
                    <a:pt x="1866" y="502"/>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8" name="Google Shape;1988;p58"/>
            <p:cNvSpPr/>
            <p:nvPr/>
          </p:nvSpPr>
          <p:spPr>
            <a:xfrm>
              <a:off x="7293629" y="2532491"/>
              <a:ext cx="954831" cy="412161"/>
            </a:xfrm>
            <a:custGeom>
              <a:avLst/>
              <a:gdLst/>
              <a:ahLst/>
              <a:cxnLst/>
              <a:rect l="l" t="t" r="r" b="b"/>
              <a:pathLst>
                <a:path w="7126" h="3076" extrusionOk="0">
                  <a:moveTo>
                    <a:pt x="2799" y="3055"/>
                  </a:moveTo>
                  <a:lnTo>
                    <a:pt x="7064" y="1087"/>
                  </a:lnTo>
                  <a:cubicBezTo>
                    <a:pt x="7125" y="1056"/>
                    <a:pt x="7105" y="1005"/>
                    <a:pt x="7012" y="964"/>
                  </a:cubicBezTo>
                  <a:lnTo>
                    <a:pt x="4614" y="41"/>
                  </a:lnTo>
                  <a:cubicBezTo>
                    <a:pt x="4521" y="11"/>
                    <a:pt x="4419" y="0"/>
                    <a:pt x="4327" y="31"/>
                  </a:cubicBezTo>
                  <a:lnTo>
                    <a:pt x="62" y="2000"/>
                  </a:lnTo>
                  <a:cubicBezTo>
                    <a:pt x="0" y="2030"/>
                    <a:pt x="21" y="2082"/>
                    <a:pt x="113" y="2123"/>
                  </a:cubicBezTo>
                  <a:lnTo>
                    <a:pt x="2512" y="3035"/>
                  </a:lnTo>
                  <a:cubicBezTo>
                    <a:pt x="2604" y="3076"/>
                    <a:pt x="2707" y="3076"/>
                    <a:pt x="2799" y="3055"/>
                  </a:cubicBezTo>
                  <a:close/>
                </a:path>
              </a:pathLst>
            </a:custGeom>
            <a:solidFill>
              <a:srgbClr val="C4C4C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9" name="Google Shape;1989;p58"/>
            <p:cNvSpPr/>
            <p:nvPr/>
          </p:nvSpPr>
          <p:spPr>
            <a:xfrm>
              <a:off x="7384342" y="2533831"/>
              <a:ext cx="868137" cy="372365"/>
            </a:xfrm>
            <a:custGeom>
              <a:avLst/>
              <a:gdLst/>
              <a:ahLst/>
              <a:cxnLst/>
              <a:rect l="l" t="t" r="r" b="b"/>
              <a:pathLst>
                <a:path w="6479" h="2779" extrusionOk="0">
                  <a:moveTo>
                    <a:pt x="2317" y="2758"/>
                  </a:moveTo>
                  <a:lnTo>
                    <a:pt x="6417" y="893"/>
                  </a:lnTo>
                  <a:cubicBezTo>
                    <a:pt x="6479" y="862"/>
                    <a:pt x="6458" y="821"/>
                    <a:pt x="6376" y="790"/>
                  </a:cubicBezTo>
                  <a:lnTo>
                    <a:pt x="4398" y="31"/>
                  </a:lnTo>
                  <a:cubicBezTo>
                    <a:pt x="4326" y="1"/>
                    <a:pt x="4234" y="1"/>
                    <a:pt x="4162" y="21"/>
                  </a:cubicBezTo>
                  <a:lnTo>
                    <a:pt x="62" y="1887"/>
                  </a:lnTo>
                  <a:cubicBezTo>
                    <a:pt x="0" y="1907"/>
                    <a:pt x="21" y="1949"/>
                    <a:pt x="103" y="1979"/>
                  </a:cubicBezTo>
                  <a:lnTo>
                    <a:pt x="2081" y="2748"/>
                  </a:lnTo>
                  <a:cubicBezTo>
                    <a:pt x="2153" y="2769"/>
                    <a:pt x="2235" y="2779"/>
                    <a:pt x="2317" y="2758"/>
                  </a:cubicBezTo>
                  <a:close/>
                </a:path>
              </a:pathLst>
            </a:custGeom>
            <a:solidFill>
              <a:srgbClr val="6E6E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0" name="Google Shape;1990;p58"/>
            <p:cNvSpPr/>
            <p:nvPr/>
          </p:nvSpPr>
          <p:spPr>
            <a:xfrm>
              <a:off x="7231858" y="2569608"/>
              <a:ext cx="355884" cy="237703"/>
            </a:xfrm>
            <a:custGeom>
              <a:avLst/>
              <a:gdLst/>
              <a:ahLst/>
              <a:cxnLst/>
              <a:rect l="l" t="t" r="r" b="b"/>
              <a:pathLst>
                <a:path w="2656" h="1774" extrusionOk="0">
                  <a:moveTo>
                    <a:pt x="359" y="0"/>
                  </a:moveTo>
                  <a:lnTo>
                    <a:pt x="1917" y="513"/>
                  </a:lnTo>
                  <a:cubicBezTo>
                    <a:pt x="1917" y="513"/>
                    <a:pt x="2553" y="1364"/>
                    <a:pt x="2604" y="1466"/>
                  </a:cubicBezTo>
                  <a:cubicBezTo>
                    <a:pt x="2655" y="1579"/>
                    <a:pt x="2604" y="1620"/>
                    <a:pt x="2553" y="1620"/>
                  </a:cubicBezTo>
                  <a:cubicBezTo>
                    <a:pt x="2491" y="1620"/>
                    <a:pt x="2471" y="1599"/>
                    <a:pt x="2409" y="1548"/>
                  </a:cubicBezTo>
                  <a:cubicBezTo>
                    <a:pt x="2409" y="1548"/>
                    <a:pt x="2430" y="1692"/>
                    <a:pt x="2348" y="1723"/>
                  </a:cubicBezTo>
                  <a:cubicBezTo>
                    <a:pt x="2214" y="1764"/>
                    <a:pt x="2184" y="1569"/>
                    <a:pt x="2173" y="1599"/>
                  </a:cubicBezTo>
                  <a:cubicBezTo>
                    <a:pt x="2153" y="1682"/>
                    <a:pt x="2050" y="1774"/>
                    <a:pt x="1999" y="1743"/>
                  </a:cubicBezTo>
                  <a:cubicBezTo>
                    <a:pt x="1876" y="1661"/>
                    <a:pt x="1876" y="1620"/>
                    <a:pt x="1876" y="1620"/>
                  </a:cubicBezTo>
                  <a:cubicBezTo>
                    <a:pt x="1876" y="1620"/>
                    <a:pt x="1804" y="1743"/>
                    <a:pt x="1692" y="1682"/>
                  </a:cubicBezTo>
                  <a:cubicBezTo>
                    <a:pt x="1579" y="1610"/>
                    <a:pt x="1374" y="1189"/>
                    <a:pt x="1374" y="1189"/>
                  </a:cubicBezTo>
                  <a:lnTo>
                    <a:pt x="1066" y="1128"/>
                  </a:lnTo>
                  <a:lnTo>
                    <a:pt x="728" y="749"/>
                  </a:lnTo>
                  <a:lnTo>
                    <a:pt x="359" y="851"/>
                  </a:lnTo>
                  <a:cubicBezTo>
                    <a:pt x="359" y="851"/>
                    <a:pt x="0" y="287"/>
                    <a:pt x="359" y="0"/>
                  </a:cubicBez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1" name="Google Shape;1991;p58"/>
            <p:cNvSpPr/>
            <p:nvPr/>
          </p:nvSpPr>
          <p:spPr>
            <a:xfrm>
              <a:off x="7332085" y="1579127"/>
              <a:ext cx="185580" cy="339537"/>
            </a:xfrm>
            <a:custGeom>
              <a:avLst/>
              <a:gdLst/>
              <a:ahLst/>
              <a:cxnLst/>
              <a:rect l="l" t="t" r="r" b="b"/>
              <a:pathLst>
                <a:path w="1385" h="2534" extrusionOk="0">
                  <a:moveTo>
                    <a:pt x="0" y="1"/>
                  </a:moveTo>
                  <a:cubicBezTo>
                    <a:pt x="52" y="278"/>
                    <a:pt x="62" y="944"/>
                    <a:pt x="257" y="1559"/>
                  </a:cubicBezTo>
                  <a:cubicBezTo>
                    <a:pt x="390" y="1990"/>
                    <a:pt x="605" y="2461"/>
                    <a:pt x="964" y="2502"/>
                  </a:cubicBezTo>
                  <a:cubicBezTo>
                    <a:pt x="1384" y="2533"/>
                    <a:pt x="1313" y="975"/>
                    <a:pt x="1343" y="165"/>
                  </a:cubicBez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2" name="Google Shape;1992;p58"/>
            <p:cNvSpPr/>
            <p:nvPr/>
          </p:nvSpPr>
          <p:spPr>
            <a:xfrm>
              <a:off x="7275808" y="1272817"/>
              <a:ext cx="391526" cy="677332"/>
            </a:xfrm>
            <a:custGeom>
              <a:avLst/>
              <a:gdLst/>
              <a:ahLst/>
              <a:cxnLst/>
              <a:rect l="l" t="t" r="r" b="b"/>
              <a:pathLst>
                <a:path w="2922" h="5055" extrusionOk="0">
                  <a:moveTo>
                    <a:pt x="2922" y="647"/>
                  </a:moveTo>
                  <a:cubicBezTo>
                    <a:pt x="2625" y="5055"/>
                    <a:pt x="0" y="3312"/>
                    <a:pt x="103" y="2061"/>
                  </a:cubicBezTo>
                  <a:cubicBezTo>
                    <a:pt x="164" y="1313"/>
                    <a:pt x="297" y="134"/>
                    <a:pt x="913" y="62"/>
                  </a:cubicBezTo>
                  <a:cubicBezTo>
                    <a:pt x="1630" y="1"/>
                    <a:pt x="2922" y="647"/>
                    <a:pt x="2922" y="647"/>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3" name="Google Shape;1993;p58"/>
            <p:cNvSpPr/>
            <p:nvPr/>
          </p:nvSpPr>
          <p:spPr>
            <a:xfrm>
              <a:off x="7205729" y="1149275"/>
              <a:ext cx="502874" cy="414975"/>
            </a:xfrm>
            <a:custGeom>
              <a:avLst/>
              <a:gdLst/>
              <a:ahLst/>
              <a:cxnLst/>
              <a:rect l="l" t="t" r="r" b="b"/>
              <a:pathLst>
                <a:path w="3753" h="3097" extrusionOk="0">
                  <a:moveTo>
                    <a:pt x="2327" y="1230"/>
                  </a:moveTo>
                  <a:cubicBezTo>
                    <a:pt x="1948" y="2133"/>
                    <a:pt x="1569" y="2225"/>
                    <a:pt x="677" y="2317"/>
                  </a:cubicBezTo>
                  <a:lnTo>
                    <a:pt x="72" y="2440"/>
                  </a:lnTo>
                  <a:cubicBezTo>
                    <a:pt x="72" y="2440"/>
                    <a:pt x="0" y="441"/>
                    <a:pt x="1343" y="216"/>
                  </a:cubicBezTo>
                  <a:cubicBezTo>
                    <a:pt x="2686" y="0"/>
                    <a:pt x="3670" y="820"/>
                    <a:pt x="3722" y="1682"/>
                  </a:cubicBezTo>
                  <a:cubicBezTo>
                    <a:pt x="3752" y="2204"/>
                    <a:pt x="3578" y="2707"/>
                    <a:pt x="3240" y="3096"/>
                  </a:cubicBezTo>
                  <a:cubicBezTo>
                    <a:pt x="3240" y="3096"/>
                    <a:pt x="3312" y="2204"/>
                    <a:pt x="3066" y="1712"/>
                  </a:cubicBezTo>
                  <a:cubicBezTo>
                    <a:pt x="2922" y="1425"/>
                    <a:pt x="2645" y="1241"/>
                    <a:pt x="2327" y="123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4" name="Google Shape;1994;p58"/>
            <p:cNvSpPr/>
            <p:nvPr/>
          </p:nvSpPr>
          <p:spPr>
            <a:xfrm>
              <a:off x="7665861" y="2489881"/>
              <a:ext cx="219882" cy="199381"/>
            </a:xfrm>
            <a:custGeom>
              <a:avLst/>
              <a:gdLst/>
              <a:ahLst/>
              <a:cxnLst/>
              <a:rect l="l" t="t" r="r" b="b"/>
              <a:pathLst>
                <a:path w="1641" h="1488" extrusionOk="0">
                  <a:moveTo>
                    <a:pt x="339" y="308"/>
                  </a:moveTo>
                  <a:cubicBezTo>
                    <a:pt x="236" y="431"/>
                    <a:pt x="134" y="565"/>
                    <a:pt x="42" y="708"/>
                  </a:cubicBezTo>
                  <a:cubicBezTo>
                    <a:pt x="21" y="729"/>
                    <a:pt x="1" y="811"/>
                    <a:pt x="154" y="790"/>
                  </a:cubicBezTo>
                  <a:cubicBezTo>
                    <a:pt x="288" y="770"/>
                    <a:pt x="390" y="626"/>
                    <a:pt x="534" y="616"/>
                  </a:cubicBezTo>
                  <a:cubicBezTo>
                    <a:pt x="534" y="657"/>
                    <a:pt x="534" y="698"/>
                    <a:pt x="523" y="739"/>
                  </a:cubicBezTo>
                  <a:cubicBezTo>
                    <a:pt x="482" y="1210"/>
                    <a:pt x="390" y="1405"/>
                    <a:pt x="493" y="1436"/>
                  </a:cubicBezTo>
                  <a:cubicBezTo>
                    <a:pt x="595" y="1477"/>
                    <a:pt x="657" y="1333"/>
                    <a:pt x="657" y="1333"/>
                  </a:cubicBezTo>
                  <a:cubicBezTo>
                    <a:pt x="657" y="1333"/>
                    <a:pt x="769" y="1487"/>
                    <a:pt x="872" y="1415"/>
                  </a:cubicBezTo>
                  <a:cubicBezTo>
                    <a:pt x="903" y="1395"/>
                    <a:pt x="933" y="1364"/>
                    <a:pt x="974" y="1344"/>
                  </a:cubicBezTo>
                  <a:cubicBezTo>
                    <a:pt x="1005" y="1395"/>
                    <a:pt x="1067" y="1426"/>
                    <a:pt x="1139" y="1415"/>
                  </a:cubicBezTo>
                  <a:cubicBezTo>
                    <a:pt x="1262" y="1395"/>
                    <a:pt x="1262" y="1333"/>
                    <a:pt x="1262" y="1333"/>
                  </a:cubicBezTo>
                  <a:cubicBezTo>
                    <a:pt x="1303" y="1364"/>
                    <a:pt x="1354" y="1385"/>
                    <a:pt x="1405" y="1385"/>
                  </a:cubicBezTo>
                  <a:cubicBezTo>
                    <a:pt x="1456" y="1374"/>
                    <a:pt x="1508" y="1333"/>
                    <a:pt x="1538" y="1282"/>
                  </a:cubicBezTo>
                  <a:lnTo>
                    <a:pt x="1641" y="421"/>
                  </a:lnTo>
                  <a:cubicBezTo>
                    <a:pt x="1446" y="103"/>
                    <a:pt x="667" y="1"/>
                    <a:pt x="339" y="308"/>
                  </a:cubicBezTo>
                  <a:close/>
                </a:path>
              </a:pathLst>
            </a:custGeom>
            <a:solidFill>
              <a:srgbClr val="DE9C7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5" name="Google Shape;1995;p58"/>
            <p:cNvSpPr/>
            <p:nvPr/>
          </p:nvSpPr>
          <p:spPr>
            <a:xfrm>
              <a:off x="7656213" y="2307248"/>
              <a:ext cx="728249" cy="638876"/>
            </a:xfrm>
            <a:custGeom>
              <a:avLst/>
              <a:gdLst/>
              <a:ahLst/>
              <a:cxnLst/>
              <a:rect l="l" t="t" r="r" b="b"/>
              <a:pathLst>
                <a:path w="5435" h="4768" extrusionOk="0">
                  <a:moveTo>
                    <a:pt x="1098" y="1979"/>
                  </a:moveTo>
                  <a:lnTo>
                    <a:pt x="5342" y="31"/>
                  </a:lnTo>
                  <a:cubicBezTo>
                    <a:pt x="5403" y="0"/>
                    <a:pt x="5434" y="62"/>
                    <a:pt x="5393" y="154"/>
                  </a:cubicBezTo>
                  <a:lnTo>
                    <a:pt x="4522" y="2563"/>
                  </a:lnTo>
                  <a:cubicBezTo>
                    <a:pt x="4481" y="2655"/>
                    <a:pt x="4419" y="2737"/>
                    <a:pt x="4337" y="2789"/>
                  </a:cubicBezTo>
                  <a:lnTo>
                    <a:pt x="93" y="4736"/>
                  </a:lnTo>
                  <a:cubicBezTo>
                    <a:pt x="32" y="4767"/>
                    <a:pt x="1" y="4706"/>
                    <a:pt x="42" y="4613"/>
                  </a:cubicBezTo>
                  <a:lnTo>
                    <a:pt x="923" y="2204"/>
                  </a:lnTo>
                  <a:cubicBezTo>
                    <a:pt x="954" y="2112"/>
                    <a:pt x="1016" y="2030"/>
                    <a:pt x="1098" y="1979"/>
                  </a:cubicBezTo>
                  <a:close/>
                </a:path>
              </a:pathLst>
            </a:custGeom>
            <a:solidFill>
              <a:srgbClr val="8585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6" name="Google Shape;1996;p58"/>
            <p:cNvSpPr/>
            <p:nvPr/>
          </p:nvSpPr>
          <p:spPr>
            <a:xfrm>
              <a:off x="6392527" y="3226176"/>
              <a:ext cx="1116827" cy="1116827"/>
            </a:xfrm>
            <a:custGeom>
              <a:avLst/>
              <a:gdLst/>
              <a:ahLst/>
              <a:cxnLst/>
              <a:rect l="l" t="t" r="r" b="b"/>
              <a:pathLst>
                <a:path w="8335" h="8335" extrusionOk="0">
                  <a:moveTo>
                    <a:pt x="4009" y="8335"/>
                  </a:moveTo>
                  <a:cubicBezTo>
                    <a:pt x="5629" y="8335"/>
                    <a:pt x="7094" y="7361"/>
                    <a:pt x="7720" y="5864"/>
                  </a:cubicBezTo>
                  <a:cubicBezTo>
                    <a:pt x="8335" y="4368"/>
                    <a:pt x="7997" y="2635"/>
                    <a:pt x="6848" y="1497"/>
                  </a:cubicBezTo>
                  <a:cubicBezTo>
                    <a:pt x="5700" y="349"/>
                    <a:pt x="3978" y="0"/>
                    <a:pt x="2481" y="626"/>
                  </a:cubicBezTo>
                  <a:cubicBezTo>
                    <a:pt x="974" y="1241"/>
                    <a:pt x="0" y="2707"/>
                    <a:pt x="0" y="4327"/>
                  </a:cubicBezTo>
                  <a:cubicBezTo>
                    <a:pt x="11" y="6541"/>
                    <a:pt x="1805" y="8335"/>
                    <a:pt x="4009" y="8335"/>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7" name="Google Shape;1997;p58"/>
            <p:cNvSpPr/>
            <p:nvPr/>
          </p:nvSpPr>
          <p:spPr>
            <a:xfrm>
              <a:off x="6418655" y="3635527"/>
              <a:ext cx="1034422" cy="693813"/>
            </a:xfrm>
            <a:custGeom>
              <a:avLst/>
              <a:gdLst/>
              <a:ahLst/>
              <a:cxnLst/>
              <a:rect l="l" t="t" r="r" b="b"/>
              <a:pathLst>
                <a:path w="7720" h="5178" extrusionOk="0">
                  <a:moveTo>
                    <a:pt x="5085" y="4962"/>
                  </a:moveTo>
                  <a:cubicBezTo>
                    <a:pt x="4921" y="5024"/>
                    <a:pt x="4747" y="5065"/>
                    <a:pt x="4572" y="5106"/>
                  </a:cubicBezTo>
                  <a:lnTo>
                    <a:pt x="4480" y="4737"/>
                  </a:lnTo>
                  <a:cubicBezTo>
                    <a:pt x="4654" y="4706"/>
                    <a:pt x="4818" y="4655"/>
                    <a:pt x="4993" y="4593"/>
                  </a:cubicBezTo>
                  <a:close/>
                  <a:moveTo>
                    <a:pt x="6008" y="4501"/>
                  </a:moveTo>
                  <a:cubicBezTo>
                    <a:pt x="5854" y="4603"/>
                    <a:pt x="5700" y="4696"/>
                    <a:pt x="5546" y="4778"/>
                  </a:cubicBezTo>
                  <a:lnTo>
                    <a:pt x="5352" y="4439"/>
                  </a:lnTo>
                  <a:cubicBezTo>
                    <a:pt x="5516" y="4368"/>
                    <a:pt x="5669" y="4275"/>
                    <a:pt x="5813" y="4173"/>
                  </a:cubicBezTo>
                  <a:close/>
                  <a:moveTo>
                    <a:pt x="6776" y="3824"/>
                  </a:moveTo>
                  <a:cubicBezTo>
                    <a:pt x="6653" y="3957"/>
                    <a:pt x="6530" y="4091"/>
                    <a:pt x="6397" y="4203"/>
                  </a:cubicBezTo>
                  <a:lnTo>
                    <a:pt x="6131" y="3937"/>
                  </a:lnTo>
                  <a:cubicBezTo>
                    <a:pt x="6264" y="3824"/>
                    <a:pt x="6387" y="3691"/>
                    <a:pt x="6500" y="3558"/>
                  </a:cubicBezTo>
                  <a:lnTo>
                    <a:pt x="6776" y="3824"/>
                  </a:lnTo>
                  <a:close/>
                  <a:moveTo>
                    <a:pt x="7330" y="2973"/>
                  </a:moveTo>
                  <a:cubicBezTo>
                    <a:pt x="7258" y="3127"/>
                    <a:pt x="7166" y="3281"/>
                    <a:pt x="7074" y="3435"/>
                  </a:cubicBezTo>
                  <a:lnTo>
                    <a:pt x="6735" y="3240"/>
                  </a:lnTo>
                  <a:cubicBezTo>
                    <a:pt x="6838" y="3096"/>
                    <a:pt x="6930" y="2943"/>
                    <a:pt x="7002" y="2779"/>
                  </a:cubicBezTo>
                  <a:close/>
                  <a:moveTo>
                    <a:pt x="7648" y="1999"/>
                  </a:moveTo>
                  <a:cubicBezTo>
                    <a:pt x="7617" y="2174"/>
                    <a:pt x="7576" y="2348"/>
                    <a:pt x="7525" y="2512"/>
                  </a:cubicBezTo>
                  <a:lnTo>
                    <a:pt x="7156" y="2420"/>
                  </a:lnTo>
                  <a:cubicBezTo>
                    <a:pt x="7207" y="2245"/>
                    <a:pt x="7258" y="2071"/>
                    <a:pt x="7279" y="1907"/>
                  </a:cubicBezTo>
                  <a:close/>
                  <a:moveTo>
                    <a:pt x="7709" y="985"/>
                  </a:moveTo>
                  <a:cubicBezTo>
                    <a:pt x="7709" y="1087"/>
                    <a:pt x="7720" y="1179"/>
                    <a:pt x="7720" y="1282"/>
                  </a:cubicBezTo>
                  <a:lnTo>
                    <a:pt x="7720" y="1518"/>
                  </a:lnTo>
                  <a:lnTo>
                    <a:pt x="7330" y="1518"/>
                  </a:lnTo>
                  <a:cubicBezTo>
                    <a:pt x="7330" y="1436"/>
                    <a:pt x="7340" y="1364"/>
                    <a:pt x="7340" y="1282"/>
                  </a:cubicBezTo>
                  <a:cubicBezTo>
                    <a:pt x="7340" y="1179"/>
                    <a:pt x="7340" y="1087"/>
                    <a:pt x="7330" y="985"/>
                  </a:cubicBezTo>
                  <a:close/>
                  <a:moveTo>
                    <a:pt x="123" y="2522"/>
                  </a:moveTo>
                  <a:cubicBezTo>
                    <a:pt x="72" y="2358"/>
                    <a:pt x="31" y="2184"/>
                    <a:pt x="0" y="2010"/>
                  </a:cubicBezTo>
                  <a:lnTo>
                    <a:pt x="369" y="1907"/>
                  </a:lnTo>
                  <a:cubicBezTo>
                    <a:pt x="400" y="2081"/>
                    <a:pt x="441" y="2256"/>
                    <a:pt x="492" y="2420"/>
                  </a:cubicBezTo>
                  <a:lnTo>
                    <a:pt x="134" y="2522"/>
                  </a:lnTo>
                  <a:close/>
                  <a:moveTo>
                    <a:pt x="7494" y="0"/>
                  </a:moveTo>
                  <a:cubicBezTo>
                    <a:pt x="7556" y="164"/>
                    <a:pt x="7607" y="339"/>
                    <a:pt x="7638" y="513"/>
                  </a:cubicBezTo>
                  <a:lnTo>
                    <a:pt x="7269" y="605"/>
                  </a:lnTo>
                  <a:cubicBezTo>
                    <a:pt x="7238" y="431"/>
                    <a:pt x="7187" y="267"/>
                    <a:pt x="7135" y="93"/>
                  </a:cubicBezTo>
                  <a:close/>
                  <a:moveTo>
                    <a:pt x="574" y="3435"/>
                  </a:moveTo>
                  <a:cubicBezTo>
                    <a:pt x="482" y="3291"/>
                    <a:pt x="390" y="3137"/>
                    <a:pt x="318" y="2973"/>
                  </a:cubicBezTo>
                  <a:lnTo>
                    <a:pt x="646" y="2789"/>
                  </a:lnTo>
                  <a:cubicBezTo>
                    <a:pt x="718" y="2943"/>
                    <a:pt x="800" y="3096"/>
                    <a:pt x="902" y="3250"/>
                  </a:cubicBezTo>
                  <a:lnTo>
                    <a:pt x="574" y="3435"/>
                  </a:lnTo>
                  <a:close/>
                  <a:moveTo>
                    <a:pt x="1251" y="4203"/>
                  </a:moveTo>
                  <a:cubicBezTo>
                    <a:pt x="1118" y="4091"/>
                    <a:pt x="995" y="3957"/>
                    <a:pt x="872" y="3824"/>
                  </a:cubicBezTo>
                  <a:lnTo>
                    <a:pt x="1148" y="3558"/>
                  </a:lnTo>
                  <a:cubicBezTo>
                    <a:pt x="1261" y="3691"/>
                    <a:pt x="1384" y="3814"/>
                    <a:pt x="1517" y="3937"/>
                  </a:cubicBezTo>
                  <a:lnTo>
                    <a:pt x="1251" y="4203"/>
                  </a:lnTo>
                  <a:close/>
                  <a:moveTo>
                    <a:pt x="2102" y="4778"/>
                  </a:moveTo>
                  <a:cubicBezTo>
                    <a:pt x="1938" y="4696"/>
                    <a:pt x="1784" y="4603"/>
                    <a:pt x="1640" y="4511"/>
                  </a:cubicBezTo>
                  <a:lnTo>
                    <a:pt x="1825" y="4183"/>
                  </a:lnTo>
                  <a:cubicBezTo>
                    <a:pt x="1979" y="4286"/>
                    <a:pt x="2133" y="4368"/>
                    <a:pt x="2286" y="4450"/>
                  </a:cubicBezTo>
                  <a:close/>
                  <a:moveTo>
                    <a:pt x="3065" y="5106"/>
                  </a:moveTo>
                  <a:cubicBezTo>
                    <a:pt x="2891" y="5075"/>
                    <a:pt x="2727" y="5024"/>
                    <a:pt x="2553" y="4972"/>
                  </a:cubicBezTo>
                  <a:lnTo>
                    <a:pt x="2655" y="4603"/>
                  </a:lnTo>
                  <a:cubicBezTo>
                    <a:pt x="2819" y="4665"/>
                    <a:pt x="2994" y="4706"/>
                    <a:pt x="3168" y="4737"/>
                  </a:cubicBezTo>
                  <a:close/>
                  <a:moveTo>
                    <a:pt x="3824" y="5177"/>
                  </a:moveTo>
                  <a:cubicBezTo>
                    <a:pt x="3732" y="5177"/>
                    <a:pt x="3650" y="5177"/>
                    <a:pt x="3558" y="5167"/>
                  </a:cubicBezTo>
                  <a:lnTo>
                    <a:pt x="3558" y="4788"/>
                  </a:lnTo>
                  <a:cubicBezTo>
                    <a:pt x="3650" y="4798"/>
                    <a:pt x="3732" y="4798"/>
                    <a:pt x="3824" y="4798"/>
                  </a:cubicBezTo>
                  <a:cubicBezTo>
                    <a:pt x="3916" y="4798"/>
                    <a:pt x="3998" y="4798"/>
                    <a:pt x="4091" y="4788"/>
                  </a:cubicBezTo>
                  <a:lnTo>
                    <a:pt x="4091" y="5167"/>
                  </a:lnTo>
                  <a:cubicBezTo>
                    <a:pt x="3998" y="5167"/>
                    <a:pt x="3906" y="5167"/>
                    <a:pt x="3814" y="5167"/>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8" name="Google Shape;1998;p58"/>
            <p:cNvSpPr/>
            <p:nvPr/>
          </p:nvSpPr>
          <p:spPr>
            <a:xfrm>
              <a:off x="6469439" y="3190400"/>
              <a:ext cx="957510" cy="1077166"/>
            </a:xfrm>
            <a:custGeom>
              <a:avLst/>
              <a:gdLst/>
              <a:ahLst/>
              <a:cxnLst/>
              <a:rect l="l" t="t" r="r" b="b"/>
              <a:pathLst>
                <a:path w="7146" h="8039" extrusionOk="0">
                  <a:moveTo>
                    <a:pt x="3435" y="8038"/>
                  </a:moveTo>
                  <a:cubicBezTo>
                    <a:pt x="4829" y="8038"/>
                    <a:pt x="6080" y="7197"/>
                    <a:pt x="6613" y="5916"/>
                  </a:cubicBezTo>
                  <a:cubicBezTo>
                    <a:pt x="7146" y="4624"/>
                    <a:pt x="6849" y="3148"/>
                    <a:pt x="5864" y="2164"/>
                  </a:cubicBezTo>
                  <a:cubicBezTo>
                    <a:pt x="3701" y="1"/>
                    <a:pt x="1" y="1528"/>
                    <a:pt x="1" y="4594"/>
                  </a:cubicBezTo>
                  <a:cubicBezTo>
                    <a:pt x="1" y="6490"/>
                    <a:pt x="1538" y="8038"/>
                    <a:pt x="3435" y="8038"/>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9" name="Google Shape;1999;p58"/>
            <p:cNvSpPr/>
            <p:nvPr/>
          </p:nvSpPr>
          <p:spPr>
            <a:xfrm>
              <a:off x="6715316" y="3463747"/>
              <a:ext cx="431456" cy="682826"/>
            </a:xfrm>
            <a:custGeom>
              <a:avLst/>
              <a:gdLst/>
              <a:ahLst/>
              <a:cxnLst/>
              <a:rect l="l" t="t" r="r" b="b"/>
              <a:pathLst>
                <a:path w="3220" h="5096" extrusionOk="0">
                  <a:moveTo>
                    <a:pt x="1302" y="4532"/>
                  </a:moveTo>
                  <a:cubicBezTo>
                    <a:pt x="862" y="4512"/>
                    <a:pt x="421" y="4419"/>
                    <a:pt x="21" y="4235"/>
                  </a:cubicBezTo>
                  <a:lnTo>
                    <a:pt x="21" y="3220"/>
                  </a:lnTo>
                  <a:cubicBezTo>
                    <a:pt x="267" y="3343"/>
                    <a:pt x="523" y="3445"/>
                    <a:pt x="790" y="3527"/>
                  </a:cubicBezTo>
                  <a:cubicBezTo>
                    <a:pt x="1026" y="3599"/>
                    <a:pt x="1272" y="3640"/>
                    <a:pt x="1518" y="3640"/>
                  </a:cubicBezTo>
                  <a:cubicBezTo>
                    <a:pt x="1641" y="3650"/>
                    <a:pt x="1774" y="3630"/>
                    <a:pt x="1897" y="3579"/>
                  </a:cubicBezTo>
                  <a:cubicBezTo>
                    <a:pt x="2051" y="3507"/>
                    <a:pt x="2071" y="3302"/>
                    <a:pt x="1928" y="3199"/>
                  </a:cubicBezTo>
                  <a:cubicBezTo>
                    <a:pt x="1846" y="3138"/>
                    <a:pt x="1743" y="3076"/>
                    <a:pt x="1641" y="3035"/>
                  </a:cubicBezTo>
                  <a:cubicBezTo>
                    <a:pt x="1518" y="2984"/>
                    <a:pt x="1323" y="2912"/>
                    <a:pt x="1097" y="2830"/>
                  </a:cubicBezTo>
                  <a:cubicBezTo>
                    <a:pt x="872" y="2748"/>
                    <a:pt x="667" y="2646"/>
                    <a:pt x="472" y="2502"/>
                  </a:cubicBezTo>
                  <a:cubicBezTo>
                    <a:pt x="329" y="2400"/>
                    <a:pt x="206" y="2267"/>
                    <a:pt x="124" y="2103"/>
                  </a:cubicBezTo>
                  <a:cubicBezTo>
                    <a:pt x="52" y="1928"/>
                    <a:pt x="11" y="1744"/>
                    <a:pt x="21" y="1559"/>
                  </a:cubicBezTo>
                  <a:cubicBezTo>
                    <a:pt x="1" y="1262"/>
                    <a:pt x="124" y="975"/>
                    <a:pt x="339" y="770"/>
                  </a:cubicBezTo>
                  <a:cubicBezTo>
                    <a:pt x="554" y="585"/>
                    <a:pt x="882" y="462"/>
                    <a:pt x="1313" y="421"/>
                  </a:cubicBezTo>
                  <a:lnTo>
                    <a:pt x="1313" y="1"/>
                  </a:lnTo>
                  <a:lnTo>
                    <a:pt x="1938" y="1"/>
                  </a:lnTo>
                  <a:lnTo>
                    <a:pt x="1938" y="411"/>
                  </a:lnTo>
                  <a:cubicBezTo>
                    <a:pt x="2358" y="442"/>
                    <a:pt x="2779" y="544"/>
                    <a:pt x="3158" y="708"/>
                  </a:cubicBezTo>
                  <a:lnTo>
                    <a:pt x="2799" y="1580"/>
                  </a:lnTo>
                  <a:cubicBezTo>
                    <a:pt x="2440" y="1405"/>
                    <a:pt x="2051" y="1303"/>
                    <a:pt x="1651" y="1293"/>
                  </a:cubicBezTo>
                  <a:cubicBezTo>
                    <a:pt x="1528" y="1282"/>
                    <a:pt x="1415" y="1303"/>
                    <a:pt x="1302" y="1354"/>
                  </a:cubicBezTo>
                  <a:cubicBezTo>
                    <a:pt x="1241" y="1385"/>
                    <a:pt x="1200" y="1457"/>
                    <a:pt x="1200" y="1528"/>
                  </a:cubicBezTo>
                  <a:cubicBezTo>
                    <a:pt x="1200" y="1590"/>
                    <a:pt x="1231" y="1651"/>
                    <a:pt x="1272" y="1692"/>
                  </a:cubicBezTo>
                  <a:cubicBezTo>
                    <a:pt x="1354" y="1754"/>
                    <a:pt x="1436" y="1805"/>
                    <a:pt x="1528" y="1846"/>
                  </a:cubicBezTo>
                  <a:cubicBezTo>
                    <a:pt x="1641" y="1897"/>
                    <a:pt x="1805" y="1959"/>
                    <a:pt x="2010" y="2031"/>
                  </a:cubicBezTo>
                  <a:cubicBezTo>
                    <a:pt x="2440" y="2174"/>
                    <a:pt x="2748" y="2349"/>
                    <a:pt x="2932" y="2543"/>
                  </a:cubicBezTo>
                  <a:cubicBezTo>
                    <a:pt x="3117" y="2738"/>
                    <a:pt x="3220" y="3005"/>
                    <a:pt x="3209" y="3281"/>
                  </a:cubicBezTo>
                  <a:cubicBezTo>
                    <a:pt x="3220" y="3599"/>
                    <a:pt x="3097" y="3897"/>
                    <a:pt x="2881" y="4122"/>
                  </a:cubicBezTo>
                  <a:cubicBezTo>
                    <a:pt x="2615" y="4348"/>
                    <a:pt x="2287" y="4491"/>
                    <a:pt x="1938" y="4512"/>
                  </a:cubicBezTo>
                  <a:lnTo>
                    <a:pt x="1938" y="5096"/>
                  </a:lnTo>
                  <a:lnTo>
                    <a:pt x="1302" y="5096"/>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0" name="Google Shape;2000;p58"/>
            <p:cNvSpPr/>
            <p:nvPr/>
          </p:nvSpPr>
          <p:spPr>
            <a:xfrm>
              <a:off x="6406194" y="3283928"/>
              <a:ext cx="990607" cy="553657"/>
            </a:xfrm>
            <a:custGeom>
              <a:avLst/>
              <a:gdLst/>
              <a:ahLst/>
              <a:cxnLst/>
              <a:rect l="l" t="t" r="r" b="b"/>
              <a:pathLst>
                <a:path w="7393" h="4132" extrusionOk="0">
                  <a:moveTo>
                    <a:pt x="1939" y="984"/>
                  </a:moveTo>
                  <a:cubicBezTo>
                    <a:pt x="2082" y="882"/>
                    <a:pt x="2236" y="800"/>
                    <a:pt x="2400" y="718"/>
                  </a:cubicBezTo>
                  <a:lnTo>
                    <a:pt x="2215" y="390"/>
                  </a:lnTo>
                  <a:cubicBezTo>
                    <a:pt x="2051" y="472"/>
                    <a:pt x="1898" y="554"/>
                    <a:pt x="1754" y="656"/>
                  </a:cubicBezTo>
                  <a:close/>
                  <a:moveTo>
                    <a:pt x="7126" y="1702"/>
                  </a:moveTo>
                  <a:lnTo>
                    <a:pt x="6798" y="1897"/>
                  </a:lnTo>
                  <a:cubicBezTo>
                    <a:pt x="6900" y="2040"/>
                    <a:pt x="6992" y="2194"/>
                    <a:pt x="7064" y="2348"/>
                  </a:cubicBezTo>
                  <a:lnTo>
                    <a:pt x="7392" y="2163"/>
                  </a:lnTo>
                  <a:cubicBezTo>
                    <a:pt x="7321" y="1999"/>
                    <a:pt x="7228" y="1845"/>
                    <a:pt x="7126" y="1702"/>
                  </a:cubicBezTo>
                  <a:close/>
                  <a:moveTo>
                    <a:pt x="6449" y="953"/>
                  </a:moveTo>
                  <a:lnTo>
                    <a:pt x="6183" y="1220"/>
                  </a:lnTo>
                  <a:cubicBezTo>
                    <a:pt x="6326" y="1333"/>
                    <a:pt x="6449" y="1456"/>
                    <a:pt x="6572" y="1589"/>
                  </a:cubicBezTo>
                  <a:lnTo>
                    <a:pt x="6839" y="1322"/>
                  </a:lnTo>
                  <a:cubicBezTo>
                    <a:pt x="6716" y="1189"/>
                    <a:pt x="6593" y="1066"/>
                    <a:pt x="6449" y="953"/>
                  </a:cubicBezTo>
                  <a:close/>
                  <a:moveTo>
                    <a:pt x="5609" y="390"/>
                  </a:moveTo>
                  <a:lnTo>
                    <a:pt x="5424" y="718"/>
                  </a:lnTo>
                  <a:cubicBezTo>
                    <a:pt x="5578" y="800"/>
                    <a:pt x="5732" y="882"/>
                    <a:pt x="5885" y="984"/>
                  </a:cubicBezTo>
                  <a:lnTo>
                    <a:pt x="6070" y="656"/>
                  </a:lnTo>
                  <a:cubicBezTo>
                    <a:pt x="5926" y="554"/>
                    <a:pt x="5773" y="472"/>
                    <a:pt x="5609" y="390"/>
                  </a:cubicBezTo>
                  <a:close/>
                  <a:moveTo>
                    <a:pt x="4655" y="72"/>
                  </a:moveTo>
                  <a:lnTo>
                    <a:pt x="4553" y="441"/>
                  </a:lnTo>
                  <a:cubicBezTo>
                    <a:pt x="4727" y="472"/>
                    <a:pt x="4901" y="523"/>
                    <a:pt x="5065" y="574"/>
                  </a:cubicBezTo>
                  <a:lnTo>
                    <a:pt x="5168" y="215"/>
                  </a:lnTo>
                  <a:cubicBezTo>
                    <a:pt x="4993" y="154"/>
                    <a:pt x="4829" y="113"/>
                    <a:pt x="4655" y="72"/>
                  </a:cubicBezTo>
                  <a:close/>
                  <a:moveTo>
                    <a:pt x="3640" y="10"/>
                  </a:moveTo>
                  <a:lnTo>
                    <a:pt x="3640" y="400"/>
                  </a:lnTo>
                  <a:cubicBezTo>
                    <a:pt x="3733" y="390"/>
                    <a:pt x="3825" y="390"/>
                    <a:pt x="3907" y="390"/>
                  </a:cubicBezTo>
                  <a:cubicBezTo>
                    <a:pt x="3999" y="390"/>
                    <a:pt x="4091" y="390"/>
                    <a:pt x="4173" y="400"/>
                  </a:cubicBezTo>
                  <a:lnTo>
                    <a:pt x="4173" y="10"/>
                  </a:lnTo>
                  <a:cubicBezTo>
                    <a:pt x="4091" y="10"/>
                    <a:pt x="3999" y="0"/>
                    <a:pt x="3907" y="0"/>
                  </a:cubicBezTo>
                  <a:cubicBezTo>
                    <a:pt x="3825" y="0"/>
                    <a:pt x="3733" y="0"/>
                    <a:pt x="3640" y="10"/>
                  </a:cubicBezTo>
                  <a:close/>
                  <a:moveTo>
                    <a:pt x="2748" y="574"/>
                  </a:moveTo>
                  <a:cubicBezTo>
                    <a:pt x="2912" y="523"/>
                    <a:pt x="3087" y="472"/>
                    <a:pt x="3261" y="441"/>
                  </a:cubicBezTo>
                  <a:lnTo>
                    <a:pt x="3158" y="72"/>
                  </a:lnTo>
                  <a:cubicBezTo>
                    <a:pt x="2984" y="113"/>
                    <a:pt x="2820" y="154"/>
                    <a:pt x="2646" y="215"/>
                  </a:cubicBezTo>
                  <a:close/>
                  <a:moveTo>
                    <a:pt x="401" y="3598"/>
                  </a:moveTo>
                  <a:lnTo>
                    <a:pt x="21" y="3598"/>
                  </a:lnTo>
                  <a:cubicBezTo>
                    <a:pt x="11" y="3701"/>
                    <a:pt x="1" y="3803"/>
                    <a:pt x="1" y="3896"/>
                  </a:cubicBezTo>
                  <a:cubicBezTo>
                    <a:pt x="1" y="3978"/>
                    <a:pt x="1" y="4060"/>
                    <a:pt x="11" y="4131"/>
                  </a:cubicBezTo>
                  <a:lnTo>
                    <a:pt x="401" y="4131"/>
                  </a:lnTo>
                  <a:cubicBezTo>
                    <a:pt x="401" y="4060"/>
                    <a:pt x="391" y="3978"/>
                    <a:pt x="391" y="3896"/>
                  </a:cubicBezTo>
                  <a:cubicBezTo>
                    <a:pt x="391" y="3803"/>
                    <a:pt x="391" y="3701"/>
                    <a:pt x="401" y="3598"/>
                  </a:cubicBezTo>
                  <a:close/>
                  <a:moveTo>
                    <a:pt x="596" y="2706"/>
                  </a:moveTo>
                  <a:lnTo>
                    <a:pt x="227" y="2604"/>
                  </a:lnTo>
                  <a:cubicBezTo>
                    <a:pt x="165" y="2778"/>
                    <a:pt x="124" y="2942"/>
                    <a:pt x="93" y="3116"/>
                  </a:cubicBezTo>
                  <a:lnTo>
                    <a:pt x="452" y="3219"/>
                  </a:lnTo>
                  <a:cubicBezTo>
                    <a:pt x="493" y="3045"/>
                    <a:pt x="534" y="2870"/>
                    <a:pt x="596" y="2706"/>
                  </a:cubicBezTo>
                  <a:close/>
                  <a:moveTo>
                    <a:pt x="1016" y="1897"/>
                  </a:moveTo>
                  <a:lnTo>
                    <a:pt x="688" y="1702"/>
                  </a:lnTo>
                  <a:cubicBezTo>
                    <a:pt x="585" y="1845"/>
                    <a:pt x="493" y="1999"/>
                    <a:pt x="421" y="2163"/>
                  </a:cubicBezTo>
                  <a:lnTo>
                    <a:pt x="749" y="2348"/>
                  </a:lnTo>
                  <a:cubicBezTo>
                    <a:pt x="821" y="2194"/>
                    <a:pt x="913" y="2040"/>
                    <a:pt x="1016" y="1897"/>
                  </a:cubicBezTo>
                  <a:close/>
                  <a:moveTo>
                    <a:pt x="1631" y="1220"/>
                  </a:moveTo>
                  <a:lnTo>
                    <a:pt x="1364" y="943"/>
                  </a:lnTo>
                  <a:cubicBezTo>
                    <a:pt x="1221" y="1066"/>
                    <a:pt x="1098" y="1189"/>
                    <a:pt x="975" y="1322"/>
                  </a:cubicBezTo>
                  <a:lnTo>
                    <a:pt x="1252" y="1589"/>
                  </a:lnTo>
                  <a:cubicBezTo>
                    <a:pt x="1364" y="1456"/>
                    <a:pt x="1498" y="1333"/>
                    <a:pt x="1631" y="122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1" name="Google Shape;2001;p58"/>
            <p:cNvSpPr/>
            <p:nvPr/>
          </p:nvSpPr>
          <p:spPr>
            <a:xfrm>
              <a:off x="4638426" y="4154752"/>
              <a:ext cx="1074218" cy="199247"/>
            </a:xfrm>
            <a:custGeom>
              <a:avLst/>
              <a:gdLst/>
              <a:ahLst/>
              <a:cxnLst/>
              <a:rect l="l" t="t" r="r" b="b"/>
              <a:pathLst>
                <a:path w="8017" h="1487" extrusionOk="0">
                  <a:moveTo>
                    <a:pt x="277" y="0"/>
                  </a:moveTo>
                  <a:cubicBezTo>
                    <a:pt x="123" y="0"/>
                    <a:pt x="0" y="123"/>
                    <a:pt x="0" y="277"/>
                  </a:cubicBezTo>
                  <a:lnTo>
                    <a:pt x="0" y="1210"/>
                  </a:lnTo>
                  <a:cubicBezTo>
                    <a:pt x="0" y="1364"/>
                    <a:pt x="123" y="1487"/>
                    <a:pt x="277" y="1487"/>
                  </a:cubicBezTo>
                  <a:lnTo>
                    <a:pt x="7740" y="1487"/>
                  </a:lnTo>
                  <a:cubicBezTo>
                    <a:pt x="7894" y="1487"/>
                    <a:pt x="8017" y="1364"/>
                    <a:pt x="8017" y="1210"/>
                  </a:cubicBezTo>
                  <a:lnTo>
                    <a:pt x="8017" y="277"/>
                  </a:lnTo>
                  <a:cubicBezTo>
                    <a:pt x="8017" y="123"/>
                    <a:pt x="7894" y="0"/>
                    <a:pt x="774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2" name="Google Shape;2002;p58"/>
            <p:cNvSpPr/>
            <p:nvPr/>
          </p:nvSpPr>
          <p:spPr>
            <a:xfrm>
              <a:off x="5484591" y="4154752"/>
              <a:ext cx="74232" cy="199247"/>
            </a:xfrm>
            <a:custGeom>
              <a:avLst/>
              <a:gdLst/>
              <a:ahLst/>
              <a:cxnLst/>
              <a:rect l="l" t="t" r="r" b="b"/>
              <a:pathLst>
                <a:path w="554" h="1487" extrusionOk="0">
                  <a:moveTo>
                    <a:pt x="0" y="0"/>
                  </a:moveTo>
                  <a:lnTo>
                    <a:pt x="0" y="1487"/>
                  </a:lnTo>
                  <a:lnTo>
                    <a:pt x="554" y="1487"/>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3" name="Google Shape;2003;p58"/>
            <p:cNvSpPr/>
            <p:nvPr/>
          </p:nvSpPr>
          <p:spPr>
            <a:xfrm>
              <a:off x="5334787" y="4154752"/>
              <a:ext cx="73026" cy="199247"/>
            </a:xfrm>
            <a:custGeom>
              <a:avLst/>
              <a:gdLst/>
              <a:ahLst/>
              <a:cxnLst/>
              <a:rect l="l" t="t" r="r" b="b"/>
              <a:pathLst>
                <a:path w="545" h="1487" extrusionOk="0">
                  <a:moveTo>
                    <a:pt x="1" y="0"/>
                  </a:moveTo>
                  <a:lnTo>
                    <a:pt x="1" y="1487"/>
                  </a:lnTo>
                  <a:lnTo>
                    <a:pt x="544" y="1487"/>
                  </a:lnTo>
                  <a:lnTo>
                    <a:pt x="54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4" name="Google Shape;2004;p58"/>
            <p:cNvSpPr/>
            <p:nvPr/>
          </p:nvSpPr>
          <p:spPr>
            <a:xfrm>
              <a:off x="4638426" y="4154752"/>
              <a:ext cx="1038576" cy="166285"/>
            </a:xfrm>
            <a:custGeom>
              <a:avLst/>
              <a:gdLst/>
              <a:ahLst/>
              <a:cxnLst/>
              <a:rect l="l" t="t" r="r" b="b"/>
              <a:pathLst>
                <a:path w="7751" h="1241" extrusionOk="0">
                  <a:moveTo>
                    <a:pt x="277" y="0"/>
                  </a:moveTo>
                  <a:lnTo>
                    <a:pt x="7750" y="0"/>
                  </a:lnTo>
                  <a:lnTo>
                    <a:pt x="7750" y="31"/>
                  </a:lnTo>
                  <a:lnTo>
                    <a:pt x="7750" y="964"/>
                  </a:lnTo>
                  <a:cubicBezTo>
                    <a:pt x="7750" y="1108"/>
                    <a:pt x="7627" y="1241"/>
                    <a:pt x="7474" y="1241"/>
                  </a:cubicBezTo>
                  <a:lnTo>
                    <a:pt x="0" y="1241"/>
                  </a:lnTo>
                  <a:cubicBezTo>
                    <a:pt x="0" y="1231"/>
                    <a:pt x="0" y="1220"/>
                    <a:pt x="0" y="1210"/>
                  </a:cubicBezTo>
                  <a:lnTo>
                    <a:pt x="0" y="277"/>
                  </a:lnTo>
                  <a:cubicBezTo>
                    <a:pt x="0" y="123"/>
                    <a:pt x="123"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5" name="Google Shape;2005;p58"/>
            <p:cNvSpPr/>
            <p:nvPr/>
          </p:nvSpPr>
          <p:spPr>
            <a:xfrm>
              <a:off x="5484591" y="4154752"/>
              <a:ext cx="74232" cy="166285"/>
            </a:xfrm>
            <a:custGeom>
              <a:avLst/>
              <a:gdLst/>
              <a:ahLst/>
              <a:cxnLst/>
              <a:rect l="l" t="t" r="r" b="b"/>
              <a:pathLst>
                <a:path w="554" h="1241" extrusionOk="0">
                  <a:moveTo>
                    <a:pt x="0" y="0"/>
                  </a:moveTo>
                  <a:lnTo>
                    <a:pt x="0" y="1241"/>
                  </a:lnTo>
                  <a:lnTo>
                    <a:pt x="554" y="1241"/>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6" name="Google Shape;2006;p58"/>
            <p:cNvSpPr/>
            <p:nvPr/>
          </p:nvSpPr>
          <p:spPr>
            <a:xfrm>
              <a:off x="5334787" y="4154752"/>
              <a:ext cx="73026" cy="166285"/>
            </a:xfrm>
            <a:custGeom>
              <a:avLst/>
              <a:gdLst/>
              <a:ahLst/>
              <a:cxnLst/>
              <a:rect l="l" t="t" r="r" b="b"/>
              <a:pathLst>
                <a:path w="545" h="1241" extrusionOk="0">
                  <a:moveTo>
                    <a:pt x="1" y="0"/>
                  </a:moveTo>
                  <a:lnTo>
                    <a:pt x="1" y="1241"/>
                  </a:lnTo>
                  <a:lnTo>
                    <a:pt x="544" y="1241"/>
                  </a:lnTo>
                  <a:lnTo>
                    <a:pt x="54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7" name="Google Shape;2007;p58"/>
            <p:cNvSpPr/>
            <p:nvPr/>
          </p:nvSpPr>
          <p:spPr>
            <a:xfrm>
              <a:off x="4693363" y="3956978"/>
              <a:ext cx="1075692" cy="197907"/>
            </a:xfrm>
            <a:custGeom>
              <a:avLst/>
              <a:gdLst/>
              <a:ahLst/>
              <a:cxnLst/>
              <a:rect l="l" t="t" r="r" b="b"/>
              <a:pathLst>
                <a:path w="8028" h="1477" extrusionOk="0">
                  <a:moveTo>
                    <a:pt x="287" y="0"/>
                  </a:moveTo>
                  <a:cubicBezTo>
                    <a:pt x="134" y="0"/>
                    <a:pt x="0" y="123"/>
                    <a:pt x="0" y="277"/>
                  </a:cubicBezTo>
                  <a:lnTo>
                    <a:pt x="0" y="1200"/>
                  </a:lnTo>
                  <a:cubicBezTo>
                    <a:pt x="0" y="1353"/>
                    <a:pt x="134" y="1476"/>
                    <a:pt x="277" y="1476"/>
                  </a:cubicBezTo>
                  <a:lnTo>
                    <a:pt x="7750" y="1476"/>
                  </a:lnTo>
                  <a:cubicBezTo>
                    <a:pt x="7904" y="1476"/>
                    <a:pt x="8027" y="1353"/>
                    <a:pt x="8027" y="1200"/>
                  </a:cubicBezTo>
                  <a:lnTo>
                    <a:pt x="8027" y="277"/>
                  </a:lnTo>
                  <a:cubicBezTo>
                    <a:pt x="8027" y="123"/>
                    <a:pt x="7904" y="0"/>
                    <a:pt x="7750" y="0"/>
                  </a:cubicBezTo>
                  <a:close/>
                </a:path>
              </a:pathLst>
            </a:custGeom>
            <a:solidFill>
              <a:srgbClr val="DBA2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8" name="Google Shape;2008;p58"/>
            <p:cNvSpPr/>
            <p:nvPr/>
          </p:nvSpPr>
          <p:spPr>
            <a:xfrm>
              <a:off x="5540868" y="3956978"/>
              <a:ext cx="74366" cy="197907"/>
            </a:xfrm>
            <a:custGeom>
              <a:avLst/>
              <a:gdLst/>
              <a:ahLst/>
              <a:cxnLst/>
              <a:rect l="l" t="t" r="r" b="b"/>
              <a:pathLst>
                <a:path w="555" h="1477" extrusionOk="0">
                  <a:moveTo>
                    <a:pt x="1" y="0"/>
                  </a:moveTo>
                  <a:lnTo>
                    <a:pt x="1" y="1476"/>
                  </a:lnTo>
                  <a:lnTo>
                    <a:pt x="554" y="1476"/>
                  </a:lnTo>
                  <a:lnTo>
                    <a:pt x="554"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9" name="Google Shape;2009;p58"/>
            <p:cNvSpPr/>
            <p:nvPr/>
          </p:nvSpPr>
          <p:spPr>
            <a:xfrm>
              <a:off x="5391198" y="3956978"/>
              <a:ext cx="72892" cy="197907"/>
            </a:xfrm>
            <a:custGeom>
              <a:avLst/>
              <a:gdLst/>
              <a:ahLst/>
              <a:cxnLst/>
              <a:rect l="l" t="t" r="r" b="b"/>
              <a:pathLst>
                <a:path w="544" h="1477" extrusionOk="0">
                  <a:moveTo>
                    <a:pt x="0" y="0"/>
                  </a:moveTo>
                  <a:lnTo>
                    <a:pt x="0" y="1476"/>
                  </a:lnTo>
                  <a:lnTo>
                    <a:pt x="543" y="1476"/>
                  </a:lnTo>
                  <a:lnTo>
                    <a:pt x="543" y="0"/>
                  </a:lnTo>
                  <a:close/>
                </a:path>
              </a:pathLst>
            </a:custGeom>
            <a:solidFill>
              <a:srgbClr val="C9902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0" name="Google Shape;2010;p58"/>
            <p:cNvSpPr/>
            <p:nvPr/>
          </p:nvSpPr>
          <p:spPr>
            <a:xfrm>
              <a:off x="4852681" y="3956978"/>
              <a:ext cx="72892" cy="197907"/>
            </a:xfrm>
            <a:custGeom>
              <a:avLst/>
              <a:gdLst/>
              <a:ahLst/>
              <a:cxnLst/>
              <a:rect l="l" t="t" r="r" b="b"/>
              <a:pathLst>
                <a:path w="544" h="1477" extrusionOk="0">
                  <a:moveTo>
                    <a:pt x="1" y="0"/>
                  </a:moveTo>
                  <a:lnTo>
                    <a:pt x="1" y="1476"/>
                  </a:lnTo>
                  <a:lnTo>
                    <a:pt x="544" y="1476"/>
                  </a:lnTo>
                  <a:lnTo>
                    <a:pt x="544" y="0"/>
                  </a:lnTo>
                  <a:close/>
                </a:path>
              </a:pathLst>
            </a:custGeom>
            <a:solidFill>
              <a:srgbClr val="EABC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1" name="Google Shape;2011;p58"/>
            <p:cNvSpPr/>
            <p:nvPr/>
          </p:nvSpPr>
          <p:spPr>
            <a:xfrm>
              <a:off x="4694703" y="3956978"/>
              <a:ext cx="1038576" cy="164945"/>
            </a:xfrm>
            <a:custGeom>
              <a:avLst/>
              <a:gdLst/>
              <a:ahLst/>
              <a:cxnLst/>
              <a:rect l="l" t="t" r="r" b="b"/>
              <a:pathLst>
                <a:path w="7751" h="1231" extrusionOk="0">
                  <a:moveTo>
                    <a:pt x="277" y="0"/>
                  </a:moveTo>
                  <a:lnTo>
                    <a:pt x="7751" y="0"/>
                  </a:lnTo>
                  <a:cubicBezTo>
                    <a:pt x="7751" y="10"/>
                    <a:pt x="7751" y="21"/>
                    <a:pt x="7751" y="31"/>
                  </a:cubicBezTo>
                  <a:lnTo>
                    <a:pt x="7751" y="954"/>
                  </a:lnTo>
                  <a:cubicBezTo>
                    <a:pt x="7751" y="1107"/>
                    <a:pt x="7628" y="1230"/>
                    <a:pt x="7474" y="1230"/>
                  </a:cubicBezTo>
                  <a:lnTo>
                    <a:pt x="1" y="1230"/>
                  </a:lnTo>
                  <a:cubicBezTo>
                    <a:pt x="1" y="1220"/>
                    <a:pt x="1" y="1210"/>
                    <a:pt x="1" y="1200"/>
                  </a:cubicBezTo>
                  <a:lnTo>
                    <a:pt x="1" y="277"/>
                  </a:lnTo>
                  <a:cubicBezTo>
                    <a:pt x="1" y="123"/>
                    <a:pt x="124" y="0"/>
                    <a:pt x="277" y="0"/>
                  </a:cubicBezTo>
                  <a:close/>
                </a:path>
              </a:pathLst>
            </a:custGeom>
            <a:solidFill>
              <a:srgbClr val="F1C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2" name="Google Shape;2012;p58"/>
            <p:cNvSpPr/>
            <p:nvPr/>
          </p:nvSpPr>
          <p:spPr>
            <a:xfrm>
              <a:off x="5540868" y="3956978"/>
              <a:ext cx="74366" cy="164945"/>
            </a:xfrm>
            <a:custGeom>
              <a:avLst/>
              <a:gdLst/>
              <a:ahLst/>
              <a:cxnLst/>
              <a:rect l="l" t="t" r="r" b="b"/>
              <a:pathLst>
                <a:path w="555" h="1231" extrusionOk="0">
                  <a:moveTo>
                    <a:pt x="1" y="0"/>
                  </a:moveTo>
                  <a:lnTo>
                    <a:pt x="1" y="1230"/>
                  </a:lnTo>
                  <a:lnTo>
                    <a:pt x="554" y="1230"/>
                  </a:lnTo>
                  <a:lnTo>
                    <a:pt x="55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3" name="Google Shape;2013;p58"/>
            <p:cNvSpPr/>
            <p:nvPr/>
          </p:nvSpPr>
          <p:spPr>
            <a:xfrm>
              <a:off x="5391198" y="3956978"/>
              <a:ext cx="72892" cy="164945"/>
            </a:xfrm>
            <a:custGeom>
              <a:avLst/>
              <a:gdLst/>
              <a:ahLst/>
              <a:cxnLst/>
              <a:rect l="l" t="t" r="r" b="b"/>
              <a:pathLst>
                <a:path w="544" h="1231" extrusionOk="0">
                  <a:moveTo>
                    <a:pt x="0" y="0"/>
                  </a:moveTo>
                  <a:lnTo>
                    <a:pt x="0" y="1230"/>
                  </a:lnTo>
                  <a:lnTo>
                    <a:pt x="543" y="1230"/>
                  </a:lnTo>
                  <a:lnTo>
                    <a:pt x="54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4" name="Google Shape;2014;p58"/>
            <p:cNvSpPr/>
            <p:nvPr/>
          </p:nvSpPr>
          <p:spPr>
            <a:xfrm>
              <a:off x="4852681" y="3956978"/>
              <a:ext cx="72892" cy="164945"/>
            </a:xfrm>
            <a:custGeom>
              <a:avLst/>
              <a:gdLst/>
              <a:ahLst/>
              <a:cxnLst/>
              <a:rect l="l" t="t" r="r" b="b"/>
              <a:pathLst>
                <a:path w="544" h="1231" extrusionOk="0">
                  <a:moveTo>
                    <a:pt x="1" y="0"/>
                  </a:moveTo>
                  <a:lnTo>
                    <a:pt x="1" y="1230"/>
                  </a:lnTo>
                  <a:lnTo>
                    <a:pt x="544" y="1230"/>
                  </a:lnTo>
                  <a:lnTo>
                    <a:pt x="544" y="0"/>
                  </a:lnTo>
                  <a:close/>
                </a:path>
              </a:pathLst>
            </a:custGeom>
            <a:solidFill>
              <a:srgbClr val="F7E19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15" name="Google Shape;2015;p58"/>
          <p:cNvSpPr txBox="1">
            <a:spLocks noGrp="1"/>
          </p:cNvSpPr>
          <p:nvPr>
            <p:ph type="body" idx="1"/>
          </p:nvPr>
        </p:nvSpPr>
        <p:spPr>
          <a:xfrm>
            <a:off x="81597" y="1350509"/>
            <a:ext cx="5669965" cy="2285017"/>
          </a:xfrm>
          <a:prstGeom prst="rect">
            <a:avLst/>
          </a:prstGeom>
        </p:spPr>
        <p:txBody>
          <a:bodyPr spcFirstLastPara="1" wrap="square" lIns="91425" tIns="91425" rIns="91425" bIns="91425" anchor="t" anchorCtr="0">
            <a:noAutofit/>
          </a:bodyPr>
          <a:lstStyle/>
          <a:p>
            <a:pPr marL="285750" indent="-285750">
              <a:spcAft>
                <a:spcPts val="1600"/>
              </a:spcAft>
            </a:pPr>
            <a:r>
              <a:rPr lang="en-US" dirty="0">
                <a:latin typeface="Cambria" panose="02040503050406030204" pitchFamily="18" charset="0"/>
                <a:ea typeface="Cambria" panose="02040503050406030204" pitchFamily="18" charset="0"/>
              </a:rPr>
              <a:t>Money fellows raised nearly 42.1M dollars over 7 rounds of investments. </a:t>
            </a:r>
          </a:p>
          <a:p>
            <a:pPr marL="285750" indent="-285750">
              <a:spcAft>
                <a:spcPts val="1600"/>
              </a:spcAft>
            </a:pPr>
            <a:r>
              <a:rPr lang="en-US" dirty="0">
                <a:latin typeface="Cambria" panose="02040503050406030204" pitchFamily="18" charset="0"/>
                <a:ea typeface="Cambria" panose="02040503050406030204" pitchFamily="18" charset="0"/>
              </a:rPr>
              <a:t>Nearly 20 parties of investors participated </a:t>
            </a:r>
          </a:p>
          <a:p>
            <a:pPr marL="285750" indent="-285750">
              <a:spcAft>
                <a:spcPts val="1600"/>
              </a:spcAft>
            </a:pPr>
            <a:r>
              <a:rPr lang="en-US" dirty="0">
                <a:latin typeface="Cambria" panose="02040503050406030204" pitchFamily="18" charset="0"/>
                <a:ea typeface="Cambria" panose="02040503050406030204" pitchFamily="18" charset="0"/>
              </a:rPr>
              <a:t>The latest funding was in series B funding which was on October 30 2022 and the investment was 31M dollars</a:t>
            </a:r>
          </a:p>
          <a:p>
            <a:pPr marL="0" lvl="0" indent="0" algn="ctr" rtl="0">
              <a:spcBef>
                <a:spcPts val="0"/>
              </a:spcBef>
              <a:spcAft>
                <a:spcPts val="1600"/>
              </a:spcAft>
              <a:buNone/>
            </a:pPr>
            <a:endParaRPr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Market size </a:t>
            </a:r>
          </a:p>
        </p:txBody>
      </p:sp>
      <p:sp>
        <p:nvSpPr>
          <p:cNvPr id="3" name="TextBox 2"/>
          <p:cNvSpPr txBox="1"/>
          <p:nvPr/>
        </p:nvSpPr>
        <p:spPr>
          <a:xfrm>
            <a:off x="137262" y="1729040"/>
            <a:ext cx="5109255" cy="2031325"/>
          </a:xfrm>
          <a:prstGeom prst="rect">
            <a:avLst/>
          </a:prstGeom>
          <a:noFill/>
        </p:spPr>
        <p:txBody>
          <a:bodyPr wrap="square" rtlCol="0">
            <a:spAutoFit/>
          </a:bodyPr>
          <a:lstStyle/>
          <a:p>
            <a:r>
              <a:rPr lang="en-US" dirty="0">
                <a:latin typeface="Cambria" panose="02040503050406030204" pitchFamily="18" charset="0"/>
                <a:ea typeface="Cambria" panose="02040503050406030204" pitchFamily="18" charset="0"/>
              </a:rPr>
              <a:t>Huge market size, since the financial technology sector is a huge market. </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Social trends: People have more interest in the financial technology sectors and its apps</a:t>
            </a:r>
          </a:p>
          <a:p>
            <a:endParaRPr lang="en-US" dirty="0">
              <a:latin typeface="Cambria" panose="02040503050406030204" pitchFamily="18" charset="0"/>
              <a:ea typeface="Cambria" panose="02040503050406030204" pitchFamily="18" charset="0"/>
            </a:endParaRPr>
          </a:p>
          <a:p>
            <a:r>
              <a:rPr lang="en-US" dirty="0">
                <a:latin typeface="Cambria" panose="02040503050406030204" pitchFamily="18" charset="0"/>
                <a:ea typeface="Cambria" panose="02040503050406030204" pitchFamily="18" charset="0"/>
              </a:rPr>
              <a:t>Technological trends: There is a rise in the technological development and interest in it. </a:t>
            </a:r>
          </a:p>
          <a:p>
            <a:endParaRPr lang="en-US" dirty="0"/>
          </a:p>
        </p:txBody>
      </p:sp>
      <p:grpSp>
        <p:nvGrpSpPr>
          <p:cNvPr id="4" name="Google Shape;1281;p48"/>
          <p:cNvGrpSpPr/>
          <p:nvPr/>
        </p:nvGrpSpPr>
        <p:grpSpPr>
          <a:xfrm>
            <a:off x="5283707" y="664245"/>
            <a:ext cx="3631694" cy="3959253"/>
            <a:chOff x="675987" y="462075"/>
            <a:chExt cx="4198517" cy="3959253"/>
          </a:xfrm>
        </p:grpSpPr>
        <p:sp>
          <p:nvSpPr>
            <p:cNvPr id="5" name="Google Shape;1282;p48"/>
            <p:cNvSpPr/>
            <p:nvPr/>
          </p:nvSpPr>
          <p:spPr>
            <a:xfrm>
              <a:off x="1143446" y="585404"/>
              <a:ext cx="3605169" cy="1442901"/>
            </a:xfrm>
            <a:custGeom>
              <a:avLst/>
              <a:gdLst/>
              <a:ahLst/>
              <a:cxnLst/>
              <a:rect l="l" t="t" r="r" b="b"/>
              <a:pathLst>
                <a:path w="63171" h="25283" extrusionOk="0">
                  <a:moveTo>
                    <a:pt x="62236" y="1"/>
                  </a:moveTo>
                  <a:cubicBezTo>
                    <a:pt x="62003" y="1"/>
                    <a:pt x="61770" y="99"/>
                    <a:pt x="61602" y="290"/>
                  </a:cubicBezTo>
                  <a:lnTo>
                    <a:pt x="48367" y="15503"/>
                  </a:lnTo>
                  <a:lnTo>
                    <a:pt x="35461" y="7989"/>
                  </a:lnTo>
                  <a:cubicBezTo>
                    <a:pt x="35327" y="7909"/>
                    <a:pt x="35182" y="7872"/>
                    <a:pt x="35040" y="7872"/>
                  </a:cubicBezTo>
                  <a:cubicBezTo>
                    <a:pt x="34722" y="7872"/>
                    <a:pt x="34416" y="8057"/>
                    <a:pt x="34282" y="8368"/>
                  </a:cubicBezTo>
                  <a:lnTo>
                    <a:pt x="27782" y="22915"/>
                  </a:lnTo>
                  <a:lnTo>
                    <a:pt x="14947" y="8163"/>
                  </a:lnTo>
                  <a:cubicBezTo>
                    <a:pt x="14794" y="7978"/>
                    <a:pt x="14568" y="7876"/>
                    <a:pt x="14332" y="7876"/>
                  </a:cubicBezTo>
                  <a:cubicBezTo>
                    <a:pt x="14086" y="7876"/>
                    <a:pt x="13861" y="7968"/>
                    <a:pt x="13697" y="8153"/>
                  </a:cubicBezTo>
                  <a:lnTo>
                    <a:pt x="319" y="22915"/>
                  </a:lnTo>
                  <a:cubicBezTo>
                    <a:pt x="1" y="23253"/>
                    <a:pt x="31" y="23786"/>
                    <a:pt x="370" y="24094"/>
                  </a:cubicBezTo>
                  <a:cubicBezTo>
                    <a:pt x="534" y="24239"/>
                    <a:pt x="738" y="24311"/>
                    <a:pt x="939" y="24311"/>
                  </a:cubicBezTo>
                  <a:cubicBezTo>
                    <a:pt x="1164" y="24311"/>
                    <a:pt x="1386" y="24221"/>
                    <a:pt x="1549" y="24042"/>
                  </a:cubicBezTo>
                  <a:lnTo>
                    <a:pt x="14312" y="9967"/>
                  </a:lnTo>
                  <a:lnTo>
                    <a:pt x="27382" y="24996"/>
                  </a:lnTo>
                  <a:cubicBezTo>
                    <a:pt x="27536" y="25180"/>
                    <a:pt x="27772" y="25283"/>
                    <a:pt x="28008" y="25283"/>
                  </a:cubicBezTo>
                  <a:cubicBezTo>
                    <a:pt x="28049" y="25283"/>
                    <a:pt x="28090" y="25273"/>
                    <a:pt x="28131" y="25273"/>
                  </a:cubicBezTo>
                  <a:cubicBezTo>
                    <a:pt x="28418" y="25232"/>
                    <a:pt x="28654" y="25047"/>
                    <a:pt x="28777" y="24781"/>
                  </a:cubicBezTo>
                  <a:lnTo>
                    <a:pt x="35420" y="9895"/>
                  </a:lnTo>
                  <a:lnTo>
                    <a:pt x="48121" y="17297"/>
                  </a:lnTo>
                  <a:cubicBezTo>
                    <a:pt x="48254" y="17375"/>
                    <a:pt x="48400" y="17413"/>
                    <a:pt x="48545" y="17413"/>
                  </a:cubicBezTo>
                  <a:cubicBezTo>
                    <a:pt x="48780" y="17413"/>
                    <a:pt x="49012" y="17313"/>
                    <a:pt x="49177" y="17123"/>
                  </a:cubicBezTo>
                  <a:lnTo>
                    <a:pt x="62863" y="1387"/>
                  </a:lnTo>
                  <a:cubicBezTo>
                    <a:pt x="63170" y="1038"/>
                    <a:pt x="63129" y="505"/>
                    <a:pt x="62781" y="208"/>
                  </a:cubicBezTo>
                  <a:cubicBezTo>
                    <a:pt x="62623" y="68"/>
                    <a:pt x="62429" y="1"/>
                    <a:pt x="62236"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283;p48"/>
            <p:cNvSpPr/>
            <p:nvPr/>
          </p:nvSpPr>
          <p:spPr>
            <a:xfrm>
              <a:off x="4527433" y="462075"/>
              <a:ext cx="336428" cy="331805"/>
            </a:xfrm>
            <a:custGeom>
              <a:avLst/>
              <a:gdLst/>
              <a:ahLst/>
              <a:cxnLst/>
              <a:rect l="l" t="t" r="r" b="b"/>
              <a:pathLst>
                <a:path w="5895" h="5814" extrusionOk="0">
                  <a:moveTo>
                    <a:pt x="5895" y="1"/>
                  </a:moveTo>
                  <a:lnTo>
                    <a:pt x="0" y="1210"/>
                  </a:lnTo>
                  <a:lnTo>
                    <a:pt x="4942" y="5813"/>
                  </a:lnTo>
                  <a:lnTo>
                    <a:pt x="589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1284;p48"/>
            <p:cNvSpPr/>
            <p:nvPr/>
          </p:nvSpPr>
          <p:spPr>
            <a:xfrm>
              <a:off x="1791137" y="963495"/>
              <a:ext cx="300188" cy="300188"/>
            </a:xfrm>
            <a:custGeom>
              <a:avLst/>
              <a:gdLst/>
              <a:ahLst/>
              <a:cxnLst/>
              <a:rect l="l" t="t" r="r" b="b"/>
              <a:pathLst>
                <a:path w="5260" h="5260" extrusionOk="0">
                  <a:moveTo>
                    <a:pt x="2625" y="0"/>
                  </a:moveTo>
                  <a:cubicBezTo>
                    <a:pt x="1179" y="0"/>
                    <a:pt x="0" y="1179"/>
                    <a:pt x="0" y="2625"/>
                  </a:cubicBezTo>
                  <a:cubicBezTo>
                    <a:pt x="0" y="4080"/>
                    <a:pt x="1179" y="5259"/>
                    <a:pt x="2625" y="5259"/>
                  </a:cubicBezTo>
                  <a:cubicBezTo>
                    <a:pt x="4080" y="5259"/>
                    <a:pt x="5259" y="4080"/>
                    <a:pt x="5259" y="2625"/>
                  </a:cubicBezTo>
                  <a:cubicBezTo>
                    <a:pt x="5259" y="1179"/>
                    <a:pt x="4080" y="0"/>
                    <a:pt x="2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285;p48"/>
            <p:cNvSpPr/>
            <p:nvPr/>
          </p:nvSpPr>
          <p:spPr>
            <a:xfrm>
              <a:off x="1858994" y="1041054"/>
              <a:ext cx="164419" cy="144444"/>
            </a:xfrm>
            <a:custGeom>
              <a:avLst/>
              <a:gdLst/>
              <a:ahLst/>
              <a:cxnLst/>
              <a:rect l="l" t="t" r="r" b="b"/>
              <a:pathLst>
                <a:path w="2881" h="2531" extrusionOk="0">
                  <a:moveTo>
                    <a:pt x="1446" y="1"/>
                  </a:moveTo>
                  <a:cubicBezTo>
                    <a:pt x="1285" y="1"/>
                    <a:pt x="1122" y="32"/>
                    <a:pt x="964" y="97"/>
                  </a:cubicBezTo>
                  <a:cubicBezTo>
                    <a:pt x="318" y="363"/>
                    <a:pt x="0" y="1102"/>
                    <a:pt x="267" y="1747"/>
                  </a:cubicBezTo>
                  <a:cubicBezTo>
                    <a:pt x="468" y="2235"/>
                    <a:pt x="939" y="2530"/>
                    <a:pt x="1440" y="2530"/>
                  </a:cubicBezTo>
                  <a:cubicBezTo>
                    <a:pt x="1602" y="2530"/>
                    <a:pt x="1767" y="2499"/>
                    <a:pt x="1928" y="2434"/>
                  </a:cubicBezTo>
                  <a:cubicBezTo>
                    <a:pt x="2573" y="2168"/>
                    <a:pt x="2881" y="1430"/>
                    <a:pt x="2614" y="784"/>
                  </a:cubicBezTo>
                  <a:cubicBezTo>
                    <a:pt x="2413" y="296"/>
                    <a:pt x="1942" y="1"/>
                    <a:pt x="144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Google Shape;1286;p48"/>
            <p:cNvSpPr/>
            <p:nvPr/>
          </p:nvSpPr>
          <p:spPr>
            <a:xfrm>
              <a:off x="2989900" y="963495"/>
              <a:ext cx="300188" cy="300188"/>
            </a:xfrm>
            <a:custGeom>
              <a:avLst/>
              <a:gdLst/>
              <a:ahLst/>
              <a:cxnLst/>
              <a:rect l="l" t="t" r="r" b="b"/>
              <a:pathLst>
                <a:path w="5260" h="5260" extrusionOk="0">
                  <a:moveTo>
                    <a:pt x="2625" y="0"/>
                  </a:moveTo>
                  <a:cubicBezTo>
                    <a:pt x="1179" y="0"/>
                    <a:pt x="0" y="1179"/>
                    <a:pt x="0" y="2625"/>
                  </a:cubicBezTo>
                  <a:cubicBezTo>
                    <a:pt x="0" y="4080"/>
                    <a:pt x="1179" y="5259"/>
                    <a:pt x="2625" y="5259"/>
                  </a:cubicBezTo>
                  <a:cubicBezTo>
                    <a:pt x="4081" y="5259"/>
                    <a:pt x="5259" y="4080"/>
                    <a:pt x="5259" y="2625"/>
                  </a:cubicBezTo>
                  <a:cubicBezTo>
                    <a:pt x="5259" y="1179"/>
                    <a:pt x="4081" y="0"/>
                    <a:pt x="262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287;p48"/>
            <p:cNvSpPr/>
            <p:nvPr/>
          </p:nvSpPr>
          <p:spPr>
            <a:xfrm>
              <a:off x="3058328" y="1041054"/>
              <a:ext cx="163905" cy="144444"/>
            </a:xfrm>
            <a:custGeom>
              <a:avLst/>
              <a:gdLst/>
              <a:ahLst/>
              <a:cxnLst/>
              <a:rect l="l" t="t" r="r" b="b"/>
              <a:pathLst>
                <a:path w="2872" h="2531" extrusionOk="0">
                  <a:moveTo>
                    <a:pt x="1436" y="1"/>
                  </a:moveTo>
                  <a:cubicBezTo>
                    <a:pt x="1275" y="1"/>
                    <a:pt x="1112" y="32"/>
                    <a:pt x="954" y="97"/>
                  </a:cubicBezTo>
                  <a:cubicBezTo>
                    <a:pt x="308" y="363"/>
                    <a:pt x="1" y="1102"/>
                    <a:pt x="267" y="1747"/>
                  </a:cubicBezTo>
                  <a:cubicBezTo>
                    <a:pt x="469" y="2235"/>
                    <a:pt x="939" y="2530"/>
                    <a:pt x="1436" y="2530"/>
                  </a:cubicBezTo>
                  <a:cubicBezTo>
                    <a:pt x="1597" y="2530"/>
                    <a:pt x="1760" y="2499"/>
                    <a:pt x="1918" y="2434"/>
                  </a:cubicBezTo>
                  <a:cubicBezTo>
                    <a:pt x="2564" y="2168"/>
                    <a:pt x="2871" y="1430"/>
                    <a:pt x="2605" y="784"/>
                  </a:cubicBezTo>
                  <a:cubicBezTo>
                    <a:pt x="2403" y="296"/>
                    <a:pt x="1933" y="1"/>
                    <a:pt x="14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288;p48"/>
            <p:cNvSpPr/>
            <p:nvPr/>
          </p:nvSpPr>
          <p:spPr>
            <a:xfrm>
              <a:off x="3763945" y="1363045"/>
              <a:ext cx="300188" cy="300188"/>
            </a:xfrm>
            <a:custGeom>
              <a:avLst/>
              <a:gdLst/>
              <a:ahLst/>
              <a:cxnLst/>
              <a:rect l="l" t="t" r="r" b="b"/>
              <a:pathLst>
                <a:path w="5260" h="5260" extrusionOk="0">
                  <a:moveTo>
                    <a:pt x="2625" y="1"/>
                  </a:moveTo>
                  <a:cubicBezTo>
                    <a:pt x="1179" y="1"/>
                    <a:pt x="0" y="1180"/>
                    <a:pt x="0" y="2636"/>
                  </a:cubicBezTo>
                  <a:cubicBezTo>
                    <a:pt x="0" y="4081"/>
                    <a:pt x="1179" y="5260"/>
                    <a:pt x="2625" y="5260"/>
                  </a:cubicBezTo>
                  <a:cubicBezTo>
                    <a:pt x="4080" y="5260"/>
                    <a:pt x="5259" y="4081"/>
                    <a:pt x="5259" y="2636"/>
                  </a:cubicBezTo>
                  <a:cubicBezTo>
                    <a:pt x="5259" y="1180"/>
                    <a:pt x="4080" y="1"/>
                    <a:pt x="2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89;p48"/>
            <p:cNvSpPr/>
            <p:nvPr/>
          </p:nvSpPr>
          <p:spPr>
            <a:xfrm>
              <a:off x="3841732" y="1440889"/>
              <a:ext cx="144558" cy="144558"/>
            </a:xfrm>
            <a:custGeom>
              <a:avLst/>
              <a:gdLst/>
              <a:ahLst/>
              <a:cxnLst/>
              <a:rect l="l" t="t" r="r" b="b"/>
              <a:pathLst>
                <a:path w="2533" h="2533" extrusionOk="0">
                  <a:moveTo>
                    <a:pt x="1262" y="0"/>
                  </a:moveTo>
                  <a:cubicBezTo>
                    <a:pt x="564" y="0"/>
                    <a:pt x="1" y="564"/>
                    <a:pt x="1" y="1272"/>
                  </a:cubicBezTo>
                  <a:cubicBezTo>
                    <a:pt x="1" y="1969"/>
                    <a:pt x="564" y="2533"/>
                    <a:pt x="1262" y="2533"/>
                  </a:cubicBezTo>
                  <a:cubicBezTo>
                    <a:pt x="1959" y="2533"/>
                    <a:pt x="2533" y="1969"/>
                    <a:pt x="2533" y="1272"/>
                  </a:cubicBezTo>
                  <a:cubicBezTo>
                    <a:pt x="2533" y="564"/>
                    <a:pt x="1959" y="0"/>
                    <a:pt x="1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290;p48"/>
            <p:cNvSpPr/>
            <p:nvPr/>
          </p:nvSpPr>
          <p:spPr>
            <a:xfrm>
              <a:off x="675987" y="1903014"/>
              <a:ext cx="547073" cy="517853"/>
            </a:xfrm>
            <a:custGeom>
              <a:avLst/>
              <a:gdLst/>
              <a:ahLst/>
              <a:cxnLst/>
              <a:rect l="l" t="t" r="r" b="b"/>
              <a:pathLst>
                <a:path w="9586" h="9074" extrusionOk="0">
                  <a:moveTo>
                    <a:pt x="975" y="1"/>
                  </a:moveTo>
                  <a:cubicBezTo>
                    <a:pt x="441" y="1"/>
                    <a:pt x="1" y="441"/>
                    <a:pt x="1" y="974"/>
                  </a:cubicBezTo>
                  <a:lnTo>
                    <a:pt x="1" y="7792"/>
                  </a:lnTo>
                  <a:cubicBezTo>
                    <a:pt x="1" y="8499"/>
                    <a:pt x="575" y="9073"/>
                    <a:pt x="1292" y="9073"/>
                  </a:cubicBezTo>
                  <a:lnTo>
                    <a:pt x="8612" y="9073"/>
                  </a:lnTo>
                  <a:cubicBezTo>
                    <a:pt x="9155" y="9073"/>
                    <a:pt x="9586" y="8643"/>
                    <a:pt x="9586" y="8099"/>
                  </a:cubicBezTo>
                  <a:lnTo>
                    <a:pt x="9586" y="974"/>
                  </a:lnTo>
                  <a:cubicBezTo>
                    <a:pt x="9586" y="441"/>
                    <a:pt x="9155" y="1"/>
                    <a:pt x="8612"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291;p48"/>
            <p:cNvSpPr/>
            <p:nvPr/>
          </p:nvSpPr>
          <p:spPr>
            <a:xfrm>
              <a:off x="811758" y="2007738"/>
              <a:ext cx="267373" cy="122358"/>
            </a:xfrm>
            <a:custGeom>
              <a:avLst/>
              <a:gdLst/>
              <a:ahLst/>
              <a:cxnLst/>
              <a:rect l="l" t="t" r="r" b="b"/>
              <a:pathLst>
                <a:path w="4685" h="2144" fill="none" extrusionOk="0">
                  <a:moveTo>
                    <a:pt x="3834" y="1"/>
                  </a:moveTo>
                  <a:lnTo>
                    <a:pt x="4685" y="124"/>
                  </a:lnTo>
                  <a:lnTo>
                    <a:pt x="2266" y="1702"/>
                  </a:lnTo>
                  <a:lnTo>
                    <a:pt x="1804" y="1087"/>
                  </a:lnTo>
                  <a:lnTo>
                    <a:pt x="0" y="2143"/>
                  </a:lnTo>
                </a:path>
              </a:pathLst>
            </a:custGeom>
            <a:noFill/>
            <a:ln w="74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292;p48"/>
            <p:cNvSpPr/>
            <p:nvPr/>
          </p:nvSpPr>
          <p:spPr>
            <a:xfrm>
              <a:off x="1061554" y="2014758"/>
              <a:ext cx="17578" cy="47425"/>
            </a:xfrm>
            <a:custGeom>
              <a:avLst/>
              <a:gdLst/>
              <a:ahLst/>
              <a:cxnLst/>
              <a:rect l="l" t="t" r="r" b="b"/>
              <a:pathLst>
                <a:path w="308" h="831" fill="none" extrusionOk="0">
                  <a:moveTo>
                    <a:pt x="0" y="831"/>
                  </a:moveTo>
                  <a:lnTo>
                    <a:pt x="308" y="1"/>
                  </a:lnTo>
                </a:path>
              </a:pathLst>
            </a:custGeom>
            <a:noFill/>
            <a:ln w="7425" cap="rnd"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293;p48"/>
            <p:cNvSpPr/>
            <p:nvPr/>
          </p:nvSpPr>
          <p:spPr>
            <a:xfrm>
              <a:off x="822829" y="2199038"/>
              <a:ext cx="48624" cy="96620"/>
            </a:xfrm>
            <a:custGeom>
              <a:avLst/>
              <a:gdLst/>
              <a:ahLst/>
              <a:cxnLst/>
              <a:rect l="l" t="t" r="r" b="b"/>
              <a:pathLst>
                <a:path w="852" h="1693" extrusionOk="0">
                  <a:moveTo>
                    <a:pt x="1" y="1"/>
                  </a:moveTo>
                  <a:lnTo>
                    <a:pt x="1" y="1692"/>
                  </a:lnTo>
                  <a:lnTo>
                    <a:pt x="852" y="1692"/>
                  </a:lnTo>
                  <a:lnTo>
                    <a:pt x="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294;p48"/>
            <p:cNvSpPr/>
            <p:nvPr/>
          </p:nvSpPr>
          <p:spPr>
            <a:xfrm>
              <a:off x="890686" y="2170389"/>
              <a:ext cx="48624" cy="125269"/>
            </a:xfrm>
            <a:custGeom>
              <a:avLst/>
              <a:gdLst/>
              <a:ahLst/>
              <a:cxnLst/>
              <a:rect l="l" t="t" r="r" b="b"/>
              <a:pathLst>
                <a:path w="852" h="2195" extrusionOk="0">
                  <a:moveTo>
                    <a:pt x="1" y="0"/>
                  </a:moveTo>
                  <a:lnTo>
                    <a:pt x="1" y="2194"/>
                  </a:lnTo>
                  <a:lnTo>
                    <a:pt x="852" y="2194"/>
                  </a:lnTo>
                  <a:lnTo>
                    <a:pt x="852"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295;p48"/>
            <p:cNvSpPr/>
            <p:nvPr/>
          </p:nvSpPr>
          <p:spPr>
            <a:xfrm>
              <a:off x="960312" y="2140541"/>
              <a:ext cx="48624" cy="154546"/>
            </a:xfrm>
            <a:custGeom>
              <a:avLst/>
              <a:gdLst/>
              <a:ahLst/>
              <a:cxnLst/>
              <a:rect l="l" t="t" r="r" b="b"/>
              <a:pathLst>
                <a:path w="852" h="2708" extrusionOk="0">
                  <a:moveTo>
                    <a:pt x="1" y="1"/>
                  </a:moveTo>
                  <a:lnTo>
                    <a:pt x="1" y="2707"/>
                  </a:lnTo>
                  <a:lnTo>
                    <a:pt x="852" y="2707"/>
                  </a:lnTo>
                  <a:lnTo>
                    <a:pt x="852"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296;p48"/>
            <p:cNvSpPr/>
            <p:nvPr/>
          </p:nvSpPr>
          <p:spPr>
            <a:xfrm>
              <a:off x="1030565" y="2114802"/>
              <a:ext cx="48567" cy="180284"/>
            </a:xfrm>
            <a:custGeom>
              <a:avLst/>
              <a:gdLst/>
              <a:ahLst/>
              <a:cxnLst/>
              <a:rect l="l" t="t" r="r" b="b"/>
              <a:pathLst>
                <a:path w="851" h="3159" extrusionOk="0">
                  <a:moveTo>
                    <a:pt x="0" y="1"/>
                  </a:moveTo>
                  <a:lnTo>
                    <a:pt x="0" y="3158"/>
                  </a:lnTo>
                  <a:lnTo>
                    <a:pt x="851" y="3158"/>
                  </a:lnTo>
                  <a:lnTo>
                    <a:pt x="851"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1297;p48"/>
            <p:cNvSpPr/>
            <p:nvPr/>
          </p:nvSpPr>
          <p:spPr>
            <a:xfrm>
              <a:off x="4541008" y="3952004"/>
              <a:ext cx="222592" cy="249162"/>
            </a:xfrm>
            <a:custGeom>
              <a:avLst/>
              <a:gdLst/>
              <a:ahLst/>
              <a:cxnLst/>
              <a:rect l="l" t="t" r="r" b="b"/>
              <a:pathLst>
                <a:path w="2840" h="3179" extrusionOk="0">
                  <a:moveTo>
                    <a:pt x="1538" y="0"/>
                  </a:moveTo>
                  <a:lnTo>
                    <a:pt x="0" y="769"/>
                  </a:lnTo>
                  <a:lnTo>
                    <a:pt x="1579" y="3178"/>
                  </a:lnTo>
                  <a:lnTo>
                    <a:pt x="2799" y="2625"/>
                  </a:lnTo>
                  <a:lnTo>
                    <a:pt x="2840" y="2071"/>
                  </a:lnTo>
                  <a:lnTo>
                    <a:pt x="1538" y="0"/>
                  </a:lnTo>
                  <a:close/>
                </a:path>
              </a:pathLst>
            </a:custGeom>
            <a:solidFill>
              <a:srgbClr val="FB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298;p48"/>
            <p:cNvSpPr/>
            <p:nvPr/>
          </p:nvSpPr>
          <p:spPr>
            <a:xfrm>
              <a:off x="4537794" y="4101391"/>
              <a:ext cx="316645" cy="293367"/>
            </a:xfrm>
            <a:custGeom>
              <a:avLst/>
              <a:gdLst/>
              <a:ahLst/>
              <a:cxnLst/>
              <a:rect l="l" t="t" r="r" b="b"/>
              <a:pathLst>
                <a:path w="4040" h="3743" extrusionOk="0">
                  <a:moveTo>
                    <a:pt x="2901" y="1"/>
                  </a:moveTo>
                  <a:cubicBezTo>
                    <a:pt x="2901" y="1"/>
                    <a:pt x="2321" y="939"/>
                    <a:pt x="1503" y="939"/>
                  </a:cubicBezTo>
                  <a:cubicBezTo>
                    <a:pt x="1393" y="939"/>
                    <a:pt x="1277" y="922"/>
                    <a:pt x="1159" y="883"/>
                  </a:cubicBezTo>
                  <a:lnTo>
                    <a:pt x="0" y="3743"/>
                  </a:lnTo>
                  <a:lnTo>
                    <a:pt x="4039" y="821"/>
                  </a:lnTo>
                  <a:lnTo>
                    <a:pt x="2901"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1299;p48"/>
            <p:cNvSpPr/>
            <p:nvPr/>
          </p:nvSpPr>
          <p:spPr>
            <a:xfrm>
              <a:off x="4538578" y="4164877"/>
              <a:ext cx="335926" cy="256451"/>
            </a:xfrm>
            <a:custGeom>
              <a:avLst/>
              <a:gdLst/>
              <a:ahLst/>
              <a:cxnLst/>
              <a:rect l="l" t="t" r="r" b="b"/>
              <a:pathLst>
                <a:path w="4286" h="3272" extrusionOk="0">
                  <a:moveTo>
                    <a:pt x="4040" y="1"/>
                  </a:moveTo>
                  <a:lnTo>
                    <a:pt x="0" y="2922"/>
                  </a:lnTo>
                  <a:lnTo>
                    <a:pt x="257" y="3271"/>
                  </a:lnTo>
                  <a:lnTo>
                    <a:pt x="4286" y="349"/>
                  </a:lnTo>
                  <a:lnTo>
                    <a:pt x="404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300;p48"/>
            <p:cNvSpPr/>
            <p:nvPr/>
          </p:nvSpPr>
          <p:spPr>
            <a:xfrm>
              <a:off x="4232436" y="3141268"/>
              <a:ext cx="527951" cy="983559"/>
            </a:xfrm>
            <a:custGeom>
              <a:avLst/>
              <a:gdLst/>
              <a:ahLst/>
              <a:cxnLst/>
              <a:rect l="l" t="t" r="r" b="b"/>
              <a:pathLst>
                <a:path w="6736" h="12549" extrusionOk="0">
                  <a:moveTo>
                    <a:pt x="2523" y="0"/>
                  </a:moveTo>
                  <a:lnTo>
                    <a:pt x="1" y="2645"/>
                  </a:lnTo>
                  <a:lnTo>
                    <a:pt x="1057" y="6900"/>
                  </a:lnTo>
                  <a:lnTo>
                    <a:pt x="4224" y="12548"/>
                  </a:lnTo>
                  <a:lnTo>
                    <a:pt x="6736" y="11093"/>
                  </a:lnTo>
                  <a:lnTo>
                    <a:pt x="4091" y="6664"/>
                  </a:lnTo>
                  <a:lnTo>
                    <a:pt x="252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1301;p48"/>
            <p:cNvSpPr/>
            <p:nvPr/>
          </p:nvSpPr>
          <p:spPr>
            <a:xfrm>
              <a:off x="4502446" y="3909367"/>
              <a:ext cx="273224" cy="226668"/>
            </a:xfrm>
            <a:custGeom>
              <a:avLst/>
              <a:gdLst/>
              <a:ahLst/>
              <a:cxnLst/>
              <a:rect l="l" t="t" r="r" b="b"/>
              <a:pathLst>
                <a:path w="3486" h="2892" extrusionOk="0">
                  <a:moveTo>
                    <a:pt x="2707" y="1"/>
                  </a:moveTo>
                  <a:lnTo>
                    <a:pt x="0" y="1703"/>
                  </a:lnTo>
                  <a:lnTo>
                    <a:pt x="779" y="2892"/>
                  </a:lnTo>
                  <a:lnTo>
                    <a:pt x="3486" y="1282"/>
                  </a:lnTo>
                  <a:lnTo>
                    <a:pt x="270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302;p48"/>
            <p:cNvSpPr/>
            <p:nvPr/>
          </p:nvSpPr>
          <p:spPr>
            <a:xfrm>
              <a:off x="3686851" y="4033125"/>
              <a:ext cx="205036" cy="262800"/>
            </a:xfrm>
            <a:custGeom>
              <a:avLst/>
              <a:gdLst/>
              <a:ahLst/>
              <a:cxnLst/>
              <a:rect l="l" t="t" r="r" b="b"/>
              <a:pathLst>
                <a:path w="2616" h="3353" extrusionOk="0">
                  <a:moveTo>
                    <a:pt x="1118" y="1"/>
                  </a:moveTo>
                  <a:lnTo>
                    <a:pt x="1" y="2645"/>
                  </a:lnTo>
                  <a:lnTo>
                    <a:pt x="1149" y="3353"/>
                  </a:lnTo>
                  <a:lnTo>
                    <a:pt x="1631" y="3066"/>
                  </a:lnTo>
                  <a:lnTo>
                    <a:pt x="2615" y="831"/>
                  </a:lnTo>
                  <a:lnTo>
                    <a:pt x="1118" y="1"/>
                  </a:lnTo>
                  <a:close/>
                </a:path>
              </a:pathLst>
            </a:custGeom>
            <a:solidFill>
              <a:srgbClr val="FBBA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1303;p48"/>
            <p:cNvSpPr/>
            <p:nvPr/>
          </p:nvSpPr>
          <p:spPr>
            <a:xfrm>
              <a:off x="3456265" y="4193798"/>
              <a:ext cx="370490" cy="181679"/>
            </a:xfrm>
            <a:custGeom>
              <a:avLst/>
              <a:gdLst/>
              <a:ahLst/>
              <a:cxnLst/>
              <a:rect l="l" t="t" r="r" b="b"/>
              <a:pathLst>
                <a:path w="4727" h="2318" extrusionOk="0">
                  <a:moveTo>
                    <a:pt x="3015" y="1"/>
                  </a:moveTo>
                  <a:lnTo>
                    <a:pt x="1" y="647"/>
                  </a:lnTo>
                  <a:lnTo>
                    <a:pt x="4655" y="2318"/>
                  </a:lnTo>
                  <a:lnTo>
                    <a:pt x="4727" y="954"/>
                  </a:lnTo>
                  <a:lnTo>
                    <a:pt x="4727" y="954"/>
                  </a:lnTo>
                  <a:cubicBezTo>
                    <a:pt x="4727" y="954"/>
                    <a:pt x="4714" y="955"/>
                    <a:pt x="4692" y="955"/>
                  </a:cubicBezTo>
                  <a:cubicBezTo>
                    <a:pt x="4473" y="955"/>
                    <a:pt x="3275" y="912"/>
                    <a:pt x="301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304;p48"/>
            <p:cNvSpPr/>
            <p:nvPr/>
          </p:nvSpPr>
          <p:spPr>
            <a:xfrm>
              <a:off x="3440198" y="4221936"/>
              <a:ext cx="378563" cy="164828"/>
            </a:xfrm>
            <a:custGeom>
              <a:avLst/>
              <a:gdLst/>
              <a:ahLst/>
              <a:cxnLst/>
              <a:rect l="l" t="t" r="r" b="b"/>
              <a:pathLst>
                <a:path w="4830" h="2103" extrusionOk="0">
                  <a:moveTo>
                    <a:pt x="154" y="1"/>
                  </a:moveTo>
                  <a:lnTo>
                    <a:pt x="1" y="411"/>
                  </a:lnTo>
                  <a:lnTo>
                    <a:pt x="4686" y="2102"/>
                  </a:lnTo>
                  <a:lnTo>
                    <a:pt x="4829" y="1692"/>
                  </a:lnTo>
                  <a:lnTo>
                    <a:pt x="15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1305;p48"/>
            <p:cNvSpPr/>
            <p:nvPr/>
          </p:nvSpPr>
          <p:spPr>
            <a:xfrm>
              <a:off x="3685284" y="2935606"/>
              <a:ext cx="816380" cy="1266345"/>
            </a:xfrm>
            <a:custGeom>
              <a:avLst/>
              <a:gdLst/>
              <a:ahLst/>
              <a:cxnLst/>
              <a:rect l="l" t="t" r="r" b="b"/>
              <a:pathLst>
                <a:path w="10416" h="16157" extrusionOk="0">
                  <a:moveTo>
                    <a:pt x="9134" y="0"/>
                  </a:moveTo>
                  <a:lnTo>
                    <a:pt x="6469" y="789"/>
                  </a:lnTo>
                  <a:lnTo>
                    <a:pt x="6469" y="2307"/>
                  </a:lnTo>
                  <a:lnTo>
                    <a:pt x="2491" y="8447"/>
                  </a:lnTo>
                  <a:lnTo>
                    <a:pt x="0" y="15182"/>
                  </a:lnTo>
                  <a:lnTo>
                    <a:pt x="2440" y="16156"/>
                  </a:lnTo>
                  <a:lnTo>
                    <a:pt x="4952" y="9995"/>
                  </a:lnTo>
                  <a:lnTo>
                    <a:pt x="9309" y="4829"/>
                  </a:lnTo>
                  <a:cubicBezTo>
                    <a:pt x="9791" y="4265"/>
                    <a:pt x="10119" y="3588"/>
                    <a:pt x="10252" y="2860"/>
                  </a:cubicBezTo>
                  <a:cubicBezTo>
                    <a:pt x="10416" y="1999"/>
                    <a:pt x="10098" y="902"/>
                    <a:pt x="913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1306;p48"/>
            <p:cNvSpPr/>
            <p:nvPr/>
          </p:nvSpPr>
          <p:spPr>
            <a:xfrm>
              <a:off x="3670784" y="4015490"/>
              <a:ext cx="264446" cy="195317"/>
            </a:xfrm>
            <a:custGeom>
              <a:avLst/>
              <a:gdLst/>
              <a:ahLst/>
              <a:cxnLst/>
              <a:rect l="l" t="t" r="r" b="b"/>
              <a:pathLst>
                <a:path w="3374" h="2492" extrusionOk="0">
                  <a:moveTo>
                    <a:pt x="472" y="0"/>
                  </a:moveTo>
                  <a:lnTo>
                    <a:pt x="1" y="1333"/>
                  </a:lnTo>
                  <a:lnTo>
                    <a:pt x="2830" y="2491"/>
                  </a:lnTo>
                  <a:lnTo>
                    <a:pt x="3374" y="1097"/>
                  </a:lnTo>
                  <a:lnTo>
                    <a:pt x="472"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1307;p48"/>
            <p:cNvSpPr/>
            <p:nvPr/>
          </p:nvSpPr>
          <p:spPr>
            <a:xfrm>
              <a:off x="3796971" y="2452644"/>
              <a:ext cx="456471" cy="382325"/>
            </a:xfrm>
            <a:custGeom>
              <a:avLst/>
              <a:gdLst/>
              <a:ahLst/>
              <a:cxnLst/>
              <a:rect l="l" t="t" r="r" b="b"/>
              <a:pathLst>
                <a:path w="5824" h="4878" extrusionOk="0">
                  <a:moveTo>
                    <a:pt x="687" y="1"/>
                  </a:moveTo>
                  <a:lnTo>
                    <a:pt x="0" y="380"/>
                  </a:lnTo>
                  <a:cubicBezTo>
                    <a:pt x="0" y="380"/>
                    <a:pt x="831" y="3189"/>
                    <a:pt x="1917" y="4604"/>
                  </a:cubicBezTo>
                  <a:cubicBezTo>
                    <a:pt x="2057" y="4780"/>
                    <a:pt x="2269" y="4877"/>
                    <a:pt x="2484" y="4877"/>
                  </a:cubicBezTo>
                  <a:cubicBezTo>
                    <a:pt x="2570" y="4877"/>
                    <a:pt x="2656" y="4862"/>
                    <a:pt x="2737" y="4829"/>
                  </a:cubicBezTo>
                  <a:cubicBezTo>
                    <a:pt x="3332" y="4594"/>
                    <a:pt x="4449" y="4050"/>
                    <a:pt x="5823" y="2871"/>
                  </a:cubicBezTo>
                  <a:lnTo>
                    <a:pt x="4757" y="1508"/>
                  </a:lnTo>
                  <a:lnTo>
                    <a:pt x="2912" y="2851"/>
                  </a:lnTo>
                  <a:lnTo>
                    <a:pt x="687" y="1"/>
                  </a:lnTo>
                  <a:close/>
                </a:path>
              </a:pathLst>
            </a:custGeom>
            <a:solidFill>
              <a:srgbClr val="E0886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1308;p48"/>
            <p:cNvSpPr/>
            <p:nvPr/>
          </p:nvSpPr>
          <p:spPr>
            <a:xfrm>
              <a:off x="4126391" y="2510017"/>
              <a:ext cx="271656" cy="274556"/>
            </a:xfrm>
            <a:custGeom>
              <a:avLst/>
              <a:gdLst/>
              <a:ahLst/>
              <a:cxnLst/>
              <a:rect l="l" t="t" r="r" b="b"/>
              <a:pathLst>
                <a:path w="3466" h="3503" extrusionOk="0">
                  <a:moveTo>
                    <a:pt x="1911" y="1"/>
                  </a:moveTo>
                  <a:cubicBezTo>
                    <a:pt x="1633" y="1"/>
                    <a:pt x="1354" y="91"/>
                    <a:pt x="1118" y="284"/>
                  </a:cubicBezTo>
                  <a:lnTo>
                    <a:pt x="0" y="1176"/>
                  </a:lnTo>
                  <a:lnTo>
                    <a:pt x="1395" y="3503"/>
                  </a:lnTo>
                  <a:lnTo>
                    <a:pt x="2768" y="2457"/>
                  </a:lnTo>
                  <a:cubicBezTo>
                    <a:pt x="3332" y="2027"/>
                    <a:pt x="3465" y="1237"/>
                    <a:pt x="3076" y="643"/>
                  </a:cubicBezTo>
                  <a:cubicBezTo>
                    <a:pt x="2804" y="232"/>
                    <a:pt x="2358" y="1"/>
                    <a:pt x="191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309;p48"/>
            <p:cNvSpPr/>
            <p:nvPr/>
          </p:nvSpPr>
          <p:spPr>
            <a:xfrm>
              <a:off x="4083833" y="2473571"/>
              <a:ext cx="429117" cy="524737"/>
            </a:xfrm>
            <a:custGeom>
              <a:avLst/>
              <a:gdLst/>
              <a:ahLst/>
              <a:cxnLst/>
              <a:rect l="l" t="t" r="r" b="b"/>
              <a:pathLst>
                <a:path w="5475" h="6695" extrusionOk="0">
                  <a:moveTo>
                    <a:pt x="3834" y="1"/>
                  </a:moveTo>
                  <a:lnTo>
                    <a:pt x="1661" y="749"/>
                  </a:lnTo>
                  <a:cubicBezTo>
                    <a:pt x="1661" y="749"/>
                    <a:pt x="0" y="2604"/>
                    <a:pt x="1107" y="4163"/>
                  </a:cubicBezTo>
                  <a:cubicBezTo>
                    <a:pt x="1138" y="5003"/>
                    <a:pt x="1230" y="5854"/>
                    <a:pt x="1384" y="6695"/>
                  </a:cubicBezTo>
                  <a:lnTo>
                    <a:pt x="4049" y="5895"/>
                  </a:lnTo>
                  <a:cubicBezTo>
                    <a:pt x="5474" y="1672"/>
                    <a:pt x="3834" y="1"/>
                    <a:pt x="383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1310;p48"/>
            <p:cNvSpPr/>
            <p:nvPr/>
          </p:nvSpPr>
          <p:spPr>
            <a:xfrm>
              <a:off x="4213939" y="2425369"/>
              <a:ext cx="171255" cy="107142"/>
            </a:xfrm>
            <a:custGeom>
              <a:avLst/>
              <a:gdLst/>
              <a:ahLst/>
              <a:cxnLst/>
              <a:rect l="l" t="t" r="r" b="b"/>
              <a:pathLst>
                <a:path w="2185" h="1367" extrusionOk="0">
                  <a:moveTo>
                    <a:pt x="1774" y="0"/>
                  </a:moveTo>
                  <a:lnTo>
                    <a:pt x="954" y="246"/>
                  </a:lnTo>
                  <a:lnTo>
                    <a:pt x="1" y="1364"/>
                  </a:lnTo>
                  <a:cubicBezTo>
                    <a:pt x="41" y="1365"/>
                    <a:pt x="80" y="1366"/>
                    <a:pt x="120" y="1366"/>
                  </a:cubicBezTo>
                  <a:cubicBezTo>
                    <a:pt x="868" y="1366"/>
                    <a:pt x="1600" y="1093"/>
                    <a:pt x="2184" y="616"/>
                  </a:cubicBezTo>
                  <a:lnTo>
                    <a:pt x="1774" y="0"/>
                  </a:ln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1311;p48"/>
            <p:cNvSpPr/>
            <p:nvPr/>
          </p:nvSpPr>
          <p:spPr>
            <a:xfrm>
              <a:off x="3265886" y="2102376"/>
              <a:ext cx="633996" cy="626001"/>
            </a:xfrm>
            <a:custGeom>
              <a:avLst/>
              <a:gdLst/>
              <a:ahLst/>
              <a:cxnLst/>
              <a:rect l="l" t="t" r="r" b="b"/>
              <a:pathLst>
                <a:path w="8089" h="7987" extrusionOk="0">
                  <a:moveTo>
                    <a:pt x="1261" y="0"/>
                  </a:moveTo>
                  <a:cubicBezTo>
                    <a:pt x="564" y="0"/>
                    <a:pt x="0" y="564"/>
                    <a:pt x="0" y="1261"/>
                  </a:cubicBezTo>
                  <a:lnTo>
                    <a:pt x="0" y="6715"/>
                  </a:lnTo>
                  <a:cubicBezTo>
                    <a:pt x="0" y="7422"/>
                    <a:pt x="564" y="7986"/>
                    <a:pt x="1261" y="7986"/>
                  </a:cubicBezTo>
                  <a:lnTo>
                    <a:pt x="6817" y="7986"/>
                  </a:lnTo>
                  <a:cubicBezTo>
                    <a:pt x="7525" y="7986"/>
                    <a:pt x="8089" y="7422"/>
                    <a:pt x="8089" y="6715"/>
                  </a:cubicBezTo>
                  <a:lnTo>
                    <a:pt x="8089" y="1261"/>
                  </a:lnTo>
                  <a:cubicBezTo>
                    <a:pt x="8089" y="564"/>
                    <a:pt x="7525" y="0"/>
                    <a:pt x="68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312;p48"/>
            <p:cNvSpPr/>
            <p:nvPr/>
          </p:nvSpPr>
          <p:spPr>
            <a:xfrm>
              <a:off x="3449054" y="2281546"/>
              <a:ext cx="266797" cy="267659"/>
            </a:xfrm>
            <a:custGeom>
              <a:avLst/>
              <a:gdLst/>
              <a:ahLst/>
              <a:cxnLst/>
              <a:rect l="l" t="t" r="r" b="b"/>
              <a:pathLst>
                <a:path w="3404" h="3415" extrusionOk="0">
                  <a:moveTo>
                    <a:pt x="1714" y="1121"/>
                  </a:moveTo>
                  <a:cubicBezTo>
                    <a:pt x="1858" y="1121"/>
                    <a:pt x="2004" y="1174"/>
                    <a:pt x="2122" y="1292"/>
                  </a:cubicBezTo>
                  <a:cubicBezTo>
                    <a:pt x="2492" y="1661"/>
                    <a:pt x="2225" y="2297"/>
                    <a:pt x="1702" y="2297"/>
                  </a:cubicBezTo>
                  <a:cubicBezTo>
                    <a:pt x="1386" y="2297"/>
                    <a:pt x="1121" y="2033"/>
                    <a:pt x="1118" y="1707"/>
                  </a:cubicBezTo>
                  <a:lnTo>
                    <a:pt x="1118" y="1707"/>
                  </a:lnTo>
                  <a:cubicBezTo>
                    <a:pt x="1121" y="1355"/>
                    <a:pt x="1412" y="1121"/>
                    <a:pt x="1714" y="1121"/>
                  </a:cubicBezTo>
                  <a:close/>
                  <a:moveTo>
                    <a:pt x="1600" y="0"/>
                  </a:moveTo>
                  <a:cubicBezTo>
                    <a:pt x="1497" y="0"/>
                    <a:pt x="1425" y="72"/>
                    <a:pt x="1405" y="164"/>
                  </a:cubicBezTo>
                  <a:lnTo>
                    <a:pt x="1364" y="421"/>
                  </a:lnTo>
                  <a:cubicBezTo>
                    <a:pt x="1251" y="451"/>
                    <a:pt x="1138" y="492"/>
                    <a:pt x="1046" y="544"/>
                  </a:cubicBezTo>
                  <a:lnTo>
                    <a:pt x="831" y="410"/>
                  </a:lnTo>
                  <a:cubicBezTo>
                    <a:pt x="793" y="382"/>
                    <a:pt x="749" y="369"/>
                    <a:pt x="706" y="369"/>
                  </a:cubicBezTo>
                  <a:cubicBezTo>
                    <a:pt x="656" y="369"/>
                    <a:pt x="608" y="387"/>
                    <a:pt x="575" y="421"/>
                  </a:cubicBezTo>
                  <a:lnTo>
                    <a:pt x="421" y="575"/>
                  </a:lnTo>
                  <a:cubicBezTo>
                    <a:pt x="349" y="646"/>
                    <a:pt x="339" y="759"/>
                    <a:pt x="400" y="831"/>
                  </a:cubicBezTo>
                  <a:lnTo>
                    <a:pt x="544" y="1046"/>
                  </a:lnTo>
                  <a:cubicBezTo>
                    <a:pt x="493" y="1149"/>
                    <a:pt x="441" y="1251"/>
                    <a:pt x="421" y="1364"/>
                  </a:cubicBezTo>
                  <a:lnTo>
                    <a:pt x="164" y="1405"/>
                  </a:lnTo>
                  <a:cubicBezTo>
                    <a:pt x="72" y="1425"/>
                    <a:pt x="0" y="1507"/>
                    <a:pt x="0" y="1600"/>
                  </a:cubicBezTo>
                  <a:lnTo>
                    <a:pt x="0" y="1815"/>
                  </a:lnTo>
                  <a:cubicBezTo>
                    <a:pt x="0" y="1907"/>
                    <a:pt x="72" y="1989"/>
                    <a:pt x="164" y="2010"/>
                  </a:cubicBezTo>
                  <a:lnTo>
                    <a:pt x="421" y="2051"/>
                  </a:lnTo>
                  <a:cubicBezTo>
                    <a:pt x="452" y="2163"/>
                    <a:pt x="493" y="2266"/>
                    <a:pt x="554" y="2369"/>
                  </a:cubicBezTo>
                  <a:lnTo>
                    <a:pt x="400" y="2584"/>
                  </a:lnTo>
                  <a:cubicBezTo>
                    <a:pt x="339" y="2666"/>
                    <a:pt x="349" y="2768"/>
                    <a:pt x="421" y="2840"/>
                  </a:cubicBezTo>
                  <a:lnTo>
                    <a:pt x="575" y="2994"/>
                  </a:lnTo>
                  <a:cubicBezTo>
                    <a:pt x="615" y="3034"/>
                    <a:pt x="664" y="3055"/>
                    <a:pt x="714" y="3055"/>
                  </a:cubicBezTo>
                  <a:cubicBezTo>
                    <a:pt x="754" y="3055"/>
                    <a:pt x="795" y="3042"/>
                    <a:pt x="831" y="3014"/>
                  </a:cubicBezTo>
                  <a:lnTo>
                    <a:pt x="1036" y="2871"/>
                  </a:lnTo>
                  <a:cubicBezTo>
                    <a:pt x="1138" y="2922"/>
                    <a:pt x="1251" y="2963"/>
                    <a:pt x="1354" y="2994"/>
                  </a:cubicBezTo>
                  <a:lnTo>
                    <a:pt x="1405" y="3250"/>
                  </a:lnTo>
                  <a:cubicBezTo>
                    <a:pt x="1415" y="3342"/>
                    <a:pt x="1497" y="3414"/>
                    <a:pt x="1600" y="3414"/>
                  </a:cubicBezTo>
                  <a:lnTo>
                    <a:pt x="1815" y="3414"/>
                  </a:lnTo>
                  <a:cubicBezTo>
                    <a:pt x="1907" y="3414"/>
                    <a:pt x="1989" y="3342"/>
                    <a:pt x="2010" y="3250"/>
                  </a:cubicBezTo>
                  <a:lnTo>
                    <a:pt x="2051" y="2994"/>
                  </a:lnTo>
                  <a:cubicBezTo>
                    <a:pt x="2164" y="2963"/>
                    <a:pt x="2276" y="2922"/>
                    <a:pt x="2369" y="2871"/>
                  </a:cubicBezTo>
                  <a:lnTo>
                    <a:pt x="2584" y="3014"/>
                  </a:lnTo>
                  <a:cubicBezTo>
                    <a:pt x="2620" y="3042"/>
                    <a:pt x="2660" y="3055"/>
                    <a:pt x="2700" y="3055"/>
                  </a:cubicBezTo>
                  <a:cubicBezTo>
                    <a:pt x="2751" y="3055"/>
                    <a:pt x="2800" y="3034"/>
                    <a:pt x="2840" y="2994"/>
                  </a:cubicBezTo>
                  <a:lnTo>
                    <a:pt x="2994" y="2840"/>
                  </a:lnTo>
                  <a:cubicBezTo>
                    <a:pt x="3066" y="2779"/>
                    <a:pt x="3076" y="2666"/>
                    <a:pt x="3014" y="2584"/>
                  </a:cubicBezTo>
                  <a:lnTo>
                    <a:pt x="2861" y="2379"/>
                  </a:lnTo>
                  <a:cubicBezTo>
                    <a:pt x="2912" y="2276"/>
                    <a:pt x="2953" y="2174"/>
                    <a:pt x="2984" y="2061"/>
                  </a:cubicBezTo>
                  <a:lnTo>
                    <a:pt x="3240" y="2020"/>
                  </a:lnTo>
                  <a:cubicBezTo>
                    <a:pt x="3332" y="1999"/>
                    <a:pt x="3404" y="1917"/>
                    <a:pt x="3404" y="1825"/>
                  </a:cubicBezTo>
                  <a:lnTo>
                    <a:pt x="3404" y="1610"/>
                  </a:lnTo>
                  <a:cubicBezTo>
                    <a:pt x="3404" y="1507"/>
                    <a:pt x="3332" y="1425"/>
                    <a:pt x="3240" y="1415"/>
                  </a:cubicBezTo>
                  <a:lnTo>
                    <a:pt x="2984" y="1364"/>
                  </a:lnTo>
                  <a:cubicBezTo>
                    <a:pt x="2953" y="1261"/>
                    <a:pt x="2912" y="1149"/>
                    <a:pt x="2861" y="1046"/>
                  </a:cubicBezTo>
                  <a:lnTo>
                    <a:pt x="3004" y="841"/>
                  </a:lnTo>
                  <a:cubicBezTo>
                    <a:pt x="3066" y="759"/>
                    <a:pt x="3055" y="646"/>
                    <a:pt x="2984" y="585"/>
                  </a:cubicBezTo>
                  <a:lnTo>
                    <a:pt x="2830" y="431"/>
                  </a:lnTo>
                  <a:cubicBezTo>
                    <a:pt x="2796" y="391"/>
                    <a:pt x="2745" y="370"/>
                    <a:pt x="2693" y="370"/>
                  </a:cubicBezTo>
                  <a:cubicBezTo>
                    <a:pt x="2652" y="370"/>
                    <a:pt x="2610" y="383"/>
                    <a:pt x="2574" y="410"/>
                  </a:cubicBezTo>
                  <a:lnTo>
                    <a:pt x="2369" y="544"/>
                  </a:lnTo>
                  <a:cubicBezTo>
                    <a:pt x="2266" y="492"/>
                    <a:pt x="2153" y="451"/>
                    <a:pt x="2051" y="421"/>
                  </a:cubicBezTo>
                  <a:lnTo>
                    <a:pt x="1999" y="164"/>
                  </a:lnTo>
                  <a:cubicBezTo>
                    <a:pt x="1989" y="72"/>
                    <a:pt x="1907" y="0"/>
                    <a:pt x="180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313;p48"/>
            <p:cNvSpPr/>
            <p:nvPr/>
          </p:nvSpPr>
          <p:spPr>
            <a:xfrm>
              <a:off x="3825109" y="2598113"/>
              <a:ext cx="490957" cy="337023"/>
            </a:xfrm>
            <a:custGeom>
              <a:avLst/>
              <a:gdLst/>
              <a:ahLst/>
              <a:cxnLst/>
              <a:rect l="l" t="t" r="r" b="b"/>
              <a:pathLst>
                <a:path w="6264" h="4300" extrusionOk="0">
                  <a:moveTo>
                    <a:pt x="574" y="0"/>
                  </a:moveTo>
                  <a:lnTo>
                    <a:pt x="0" y="534"/>
                  </a:lnTo>
                  <a:cubicBezTo>
                    <a:pt x="0" y="534"/>
                    <a:pt x="1497" y="3055"/>
                    <a:pt x="2922" y="4152"/>
                  </a:cubicBezTo>
                  <a:cubicBezTo>
                    <a:pt x="3046" y="4251"/>
                    <a:pt x="3195" y="4300"/>
                    <a:pt x="3344" y="4300"/>
                  </a:cubicBezTo>
                  <a:cubicBezTo>
                    <a:pt x="3490" y="4300"/>
                    <a:pt x="3636" y="4254"/>
                    <a:pt x="3762" y="4163"/>
                  </a:cubicBezTo>
                  <a:cubicBezTo>
                    <a:pt x="4285" y="3783"/>
                    <a:pt x="5218" y="2984"/>
                    <a:pt x="6264" y="1507"/>
                  </a:cubicBezTo>
                  <a:lnTo>
                    <a:pt x="4890" y="452"/>
                  </a:lnTo>
                  <a:lnTo>
                    <a:pt x="3291" y="2389"/>
                  </a:lnTo>
                  <a:lnTo>
                    <a:pt x="574" y="0"/>
                  </a:ln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314;p48"/>
            <p:cNvSpPr/>
            <p:nvPr/>
          </p:nvSpPr>
          <p:spPr>
            <a:xfrm>
              <a:off x="4172164" y="2546540"/>
              <a:ext cx="271656" cy="277456"/>
            </a:xfrm>
            <a:custGeom>
              <a:avLst/>
              <a:gdLst/>
              <a:ahLst/>
              <a:cxnLst/>
              <a:rect l="l" t="t" r="r" b="b"/>
              <a:pathLst>
                <a:path w="3466" h="3540" extrusionOk="0">
                  <a:moveTo>
                    <a:pt x="1969" y="0"/>
                  </a:moveTo>
                  <a:cubicBezTo>
                    <a:pt x="1560" y="0"/>
                    <a:pt x="1156" y="185"/>
                    <a:pt x="893" y="546"/>
                  </a:cubicBezTo>
                  <a:lnTo>
                    <a:pt x="1" y="1612"/>
                  </a:lnTo>
                  <a:lnTo>
                    <a:pt x="1959" y="3539"/>
                  </a:lnTo>
                  <a:lnTo>
                    <a:pt x="3025" y="2176"/>
                  </a:lnTo>
                  <a:cubicBezTo>
                    <a:pt x="3466" y="1622"/>
                    <a:pt x="3394" y="833"/>
                    <a:pt x="2881" y="351"/>
                  </a:cubicBezTo>
                  <a:cubicBezTo>
                    <a:pt x="2619" y="116"/>
                    <a:pt x="2293" y="0"/>
                    <a:pt x="196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315;p48"/>
            <p:cNvSpPr/>
            <p:nvPr/>
          </p:nvSpPr>
          <p:spPr>
            <a:xfrm>
              <a:off x="4272644" y="2696163"/>
              <a:ext cx="110120" cy="106907"/>
            </a:xfrm>
            <a:custGeom>
              <a:avLst/>
              <a:gdLst/>
              <a:ahLst/>
              <a:cxnLst/>
              <a:rect l="l" t="t" r="r" b="b"/>
              <a:pathLst>
                <a:path w="1405" h="1364" fill="none" extrusionOk="0">
                  <a:moveTo>
                    <a:pt x="0" y="1005"/>
                  </a:moveTo>
                  <a:lnTo>
                    <a:pt x="339" y="1364"/>
                  </a:lnTo>
                  <a:lnTo>
                    <a:pt x="1405" y="0"/>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316;p48"/>
            <p:cNvSpPr/>
            <p:nvPr/>
          </p:nvSpPr>
          <p:spPr>
            <a:xfrm>
              <a:off x="4172164" y="2605323"/>
              <a:ext cx="56353" cy="67561"/>
            </a:xfrm>
            <a:custGeom>
              <a:avLst/>
              <a:gdLst/>
              <a:ahLst/>
              <a:cxnLst/>
              <a:rect l="l" t="t" r="r" b="b"/>
              <a:pathLst>
                <a:path w="719" h="862" fill="none" extrusionOk="0">
                  <a:moveTo>
                    <a:pt x="1" y="862"/>
                  </a:moveTo>
                  <a:lnTo>
                    <a:pt x="718" y="1"/>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317;p48"/>
            <p:cNvSpPr/>
            <p:nvPr/>
          </p:nvSpPr>
          <p:spPr>
            <a:xfrm>
              <a:off x="3652365" y="2510017"/>
              <a:ext cx="287724" cy="190222"/>
            </a:xfrm>
            <a:custGeom>
              <a:avLst/>
              <a:gdLst/>
              <a:ahLst/>
              <a:cxnLst/>
              <a:rect l="l" t="t" r="r" b="b"/>
              <a:pathLst>
                <a:path w="3671" h="2427" extrusionOk="0">
                  <a:moveTo>
                    <a:pt x="1620" y="1"/>
                  </a:moveTo>
                  <a:cubicBezTo>
                    <a:pt x="1556" y="1"/>
                    <a:pt x="1496" y="30"/>
                    <a:pt x="1456" y="79"/>
                  </a:cubicBezTo>
                  <a:cubicBezTo>
                    <a:pt x="1394" y="171"/>
                    <a:pt x="1425" y="315"/>
                    <a:pt x="1528" y="366"/>
                  </a:cubicBezTo>
                  <a:cubicBezTo>
                    <a:pt x="1661" y="427"/>
                    <a:pt x="1784" y="499"/>
                    <a:pt x="1897" y="591"/>
                  </a:cubicBezTo>
                  <a:cubicBezTo>
                    <a:pt x="1792" y="626"/>
                    <a:pt x="1665" y="640"/>
                    <a:pt x="1528" y="640"/>
                  </a:cubicBezTo>
                  <a:cubicBezTo>
                    <a:pt x="1142" y="640"/>
                    <a:pt x="681" y="529"/>
                    <a:pt x="461" y="468"/>
                  </a:cubicBezTo>
                  <a:cubicBezTo>
                    <a:pt x="447" y="464"/>
                    <a:pt x="432" y="462"/>
                    <a:pt x="417" y="462"/>
                  </a:cubicBezTo>
                  <a:cubicBezTo>
                    <a:pt x="358" y="462"/>
                    <a:pt x="299" y="493"/>
                    <a:pt x="267" y="550"/>
                  </a:cubicBezTo>
                  <a:cubicBezTo>
                    <a:pt x="215" y="643"/>
                    <a:pt x="267" y="755"/>
                    <a:pt x="369" y="786"/>
                  </a:cubicBezTo>
                  <a:lnTo>
                    <a:pt x="1138" y="1022"/>
                  </a:lnTo>
                  <a:lnTo>
                    <a:pt x="1138" y="1022"/>
                  </a:lnTo>
                  <a:lnTo>
                    <a:pt x="215" y="899"/>
                  </a:lnTo>
                  <a:cubicBezTo>
                    <a:pt x="208" y="898"/>
                    <a:pt x="201" y="898"/>
                    <a:pt x="195" y="898"/>
                  </a:cubicBezTo>
                  <a:cubicBezTo>
                    <a:pt x="122" y="898"/>
                    <a:pt x="61" y="947"/>
                    <a:pt x="51" y="1022"/>
                  </a:cubicBezTo>
                  <a:cubicBezTo>
                    <a:pt x="41" y="1094"/>
                    <a:pt x="92" y="1165"/>
                    <a:pt x="164" y="1186"/>
                  </a:cubicBezTo>
                  <a:lnTo>
                    <a:pt x="1138" y="1371"/>
                  </a:lnTo>
                  <a:lnTo>
                    <a:pt x="144" y="1309"/>
                  </a:lnTo>
                  <a:cubicBezTo>
                    <a:pt x="72" y="1309"/>
                    <a:pt x="10" y="1360"/>
                    <a:pt x="10" y="1432"/>
                  </a:cubicBezTo>
                  <a:cubicBezTo>
                    <a:pt x="0" y="1494"/>
                    <a:pt x="41" y="1555"/>
                    <a:pt x="113" y="1576"/>
                  </a:cubicBezTo>
                  <a:cubicBezTo>
                    <a:pt x="472" y="1647"/>
                    <a:pt x="841" y="1699"/>
                    <a:pt x="1210" y="1719"/>
                  </a:cubicBezTo>
                  <a:lnTo>
                    <a:pt x="605" y="1740"/>
                  </a:lnTo>
                  <a:cubicBezTo>
                    <a:pt x="543" y="1740"/>
                    <a:pt x="492" y="1791"/>
                    <a:pt x="502" y="1852"/>
                  </a:cubicBezTo>
                  <a:cubicBezTo>
                    <a:pt x="513" y="1904"/>
                    <a:pt x="554" y="1934"/>
                    <a:pt x="595" y="1945"/>
                  </a:cubicBezTo>
                  <a:cubicBezTo>
                    <a:pt x="766" y="1964"/>
                    <a:pt x="938" y="1973"/>
                    <a:pt x="1111" y="1973"/>
                  </a:cubicBezTo>
                  <a:cubicBezTo>
                    <a:pt x="1495" y="1973"/>
                    <a:pt x="1880" y="1927"/>
                    <a:pt x="2255" y="1842"/>
                  </a:cubicBezTo>
                  <a:lnTo>
                    <a:pt x="2901" y="2426"/>
                  </a:lnTo>
                  <a:lnTo>
                    <a:pt x="3670" y="2129"/>
                  </a:lnTo>
                  <a:lnTo>
                    <a:pt x="2850" y="899"/>
                  </a:lnTo>
                  <a:lnTo>
                    <a:pt x="2512" y="386"/>
                  </a:lnTo>
                  <a:cubicBezTo>
                    <a:pt x="2450" y="284"/>
                    <a:pt x="2358" y="212"/>
                    <a:pt x="2245" y="181"/>
                  </a:cubicBezTo>
                  <a:lnTo>
                    <a:pt x="1671" y="7"/>
                  </a:lnTo>
                  <a:cubicBezTo>
                    <a:pt x="1654" y="3"/>
                    <a:pt x="1637" y="1"/>
                    <a:pt x="1620" y="1"/>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318;p48"/>
            <p:cNvSpPr/>
            <p:nvPr/>
          </p:nvSpPr>
          <p:spPr>
            <a:xfrm>
              <a:off x="4406826" y="2128632"/>
              <a:ext cx="216165" cy="191006"/>
            </a:xfrm>
            <a:custGeom>
              <a:avLst/>
              <a:gdLst/>
              <a:ahLst/>
              <a:cxnLst/>
              <a:rect l="l" t="t" r="r" b="b"/>
              <a:pathLst>
                <a:path w="2758" h="2437" extrusionOk="0">
                  <a:moveTo>
                    <a:pt x="1380" y="1"/>
                  </a:moveTo>
                  <a:cubicBezTo>
                    <a:pt x="894" y="1"/>
                    <a:pt x="435" y="293"/>
                    <a:pt x="246" y="773"/>
                  </a:cubicBezTo>
                  <a:cubicBezTo>
                    <a:pt x="0" y="1398"/>
                    <a:pt x="308" y="2105"/>
                    <a:pt x="933" y="2351"/>
                  </a:cubicBezTo>
                  <a:cubicBezTo>
                    <a:pt x="1079" y="2409"/>
                    <a:pt x="1230" y="2436"/>
                    <a:pt x="1378" y="2436"/>
                  </a:cubicBezTo>
                  <a:cubicBezTo>
                    <a:pt x="1864" y="2436"/>
                    <a:pt x="2323" y="2143"/>
                    <a:pt x="2512" y="1664"/>
                  </a:cubicBezTo>
                  <a:cubicBezTo>
                    <a:pt x="2758" y="1039"/>
                    <a:pt x="2450" y="332"/>
                    <a:pt x="1825" y="86"/>
                  </a:cubicBezTo>
                  <a:cubicBezTo>
                    <a:pt x="1679" y="28"/>
                    <a:pt x="1528" y="1"/>
                    <a:pt x="138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319;p48"/>
            <p:cNvSpPr/>
            <p:nvPr/>
          </p:nvSpPr>
          <p:spPr>
            <a:xfrm>
              <a:off x="4224442" y="2278333"/>
              <a:ext cx="149466" cy="231449"/>
            </a:xfrm>
            <a:custGeom>
              <a:avLst/>
              <a:gdLst/>
              <a:ahLst/>
              <a:cxnLst/>
              <a:rect l="l" t="t" r="r" b="b"/>
              <a:pathLst>
                <a:path w="1907" h="2953" extrusionOk="0">
                  <a:moveTo>
                    <a:pt x="1046" y="0"/>
                  </a:moveTo>
                  <a:lnTo>
                    <a:pt x="0" y="1005"/>
                  </a:lnTo>
                  <a:lnTo>
                    <a:pt x="441" y="2953"/>
                  </a:lnTo>
                  <a:lnTo>
                    <a:pt x="1907" y="2512"/>
                  </a:lnTo>
                  <a:lnTo>
                    <a:pt x="1046" y="0"/>
                  </a:ln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320;p48"/>
            <p:cNvSpPr/>
            <p:nvPr/>
          </p:nvSpPr>
          <p:spPr>
            <a:xfrm>
              <a:off x="4228439" y="2334608"/>
              <a:ext cx="49064" cy="104477"/>
            </a:xfrm>
            <a:custGeom>
              <a:avLst/>
              <a:gdLst/>
              <a:ahLst/>
              <a:cxnLst/>
              <a:rect l="l" t="t" r="r" b="b"/>
              <a:pathLst>
                <a:path w="626" h="1333" extrusionOk="0">
                  <a:moveTo>
                    <a:pt x="626" y="0"/>
                  </a:moveTo>
                  <a:lnTo>
                    <a:pt x="0" y="513"/>
                  </a:lnTo>
                  <a:lnTo>
                    <a:pt x="185" y="1333"/>
                  </a:lnTo>
                  <a:lnTo>
                    <a:pt x="626"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1321;p48"/>
            <p:cNvSpPr/>
            <p:nvPr/>
          </p:nvSpPr>
          <p:spPr>
            <a:xfrm>
              <a:off x="4122394" y="2083016"/>
              <a:ext cx="289997" cy="295875"/>
            </a:xfrm>
            <a:custGeom>
              <a:avLst/>
              <a:gdLst/>
              <a:ahLst/>
              <a:cxnLst/>
              <a:rect l="l" t="t" r="r" b="b"/>
              <a:pathLst>
                <a:path w="3700" h="3775" extrusionOk="0">
                  <a:moveTo>
                    <a:pt x="1381" y="1"/>
                  </a:moveTo>
                  <a:cubicBezTo>
                    <a:pt x="1365" y="1"/>
                    <a:pt x="1349" y="1"/>
                    <a:pt x="1333" y="1"/>
                  </a:cubicBezTo>
                  <a:lnTo>
                    <a:pt x="1210" y="12"/>
                  </a:lnTo>
                  <a:cubicBezTo>
                    <a:pt x="1210" y="12"/>
                    <a:pt x="410" y="63"/>
                    <a:pt x="267" y="1047"/>
                  </a:cubicBezTo>
                  <a:cubicBezTo>
                    <a:pt x="267" y="1047"/>
                    <a:pt x="205" y="1416"/>
                    <a:pt x="72" y="2451"/>
                  </a:cubicBezTo>
                  <a:cubicBezTo>
                    <a:pt x="0" y="2995"/>
                    <a:pt x="267" y="3733"/>
                    <a:pt x="964" y="3774"/>
                  </a:cubicBezTo>
                  <a:cubicBezTo>
                    <a:pt x="975" y="3774"/>
                    <a:pt x="986" y="3774"/>
                    <a:pt x="997" y="3774"/>
                  </a:cubicBezTo>
                  <a:cubicBezTo>
                    <a:pt x="1317" y="3774"/>
                    <a:pt x="1683" y="3633"/>
                    <a:pt x="2020" y="3425"/>
                  </a:cubicBezTo>
                  <a:lnTo>
                    <a:pt x="2522" y="3036"/>
                  </a:lnTo>
                  <a:cubicBezTo>
                    <a:pt x="3699" y="1970"/>
                    <a:pt x="2948" y="1"/>
                    <a:pt x="1381" y="1"/>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1322;p48"/>
            <p:cNvSpPr/>
            <p:nvPr/>
          </p:nvSpPr>
          <p:spPr>
            <a:xfrm>
              <a:off x="4107111" y="2237342"/>
              <a:ext cx="33781" cy="49064"/>
            </a:xfrm>
            <a:custGeom>
              <a:avLst/>
              <a:gdLst/>
              <a:ahLst/>
              <a:cxnLst/>
              <a:rect l="l" t="t" r="r" b="b"/>
              <a:pathLst>
                <a:path w="431" h="626" extrusionOk="0">
                  <a:moveTo>
                    <a:pt x="380" y="1"/>
                  </a:moveTo>
                  <a:lnTo>
                    <a:pt x="52" y="390"/>
                  </a:lnTo>
                  <a:cubicBezTo>
                    <a:pt x="0" y="431"/>
                    <a:pt x="21" y="513"/>
                    <a:pt x="82" y="534"/>
                  </a:cubicBezTo>
                  <a:lnTo>
                    <a:pt x="431" y="626"/>
                  </a:lnTo>
                  <a:lnTo>
                    <a:pt x="380" y="1"/>
                  </a:ln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323;p48"/>
            <p:cNvSpPr/>
            <p:nvPr/>
          </p:nvSpPr>
          <p:spPr>
            <a:xfrm>
              <a:off x="4170596" y="2053938"/>
              <a:ext cx="288508" cy="297599"/>
            </a:xfrm>
            <a:custGeom>
              <a:avLst/>
              <a:gdLst/>
              <a:ahLst/>
              <a:cxnLst/>
              <a:rect l="l" t="t" r="r" b="b"/>
              <a:pathLst>
                <a:path w="3681" h="3797" extrusionOk="0">
                  <a:moveTo>
                    <a:pt x="1523" y="1"/>
                  </a:moveTo>
                  <a:cubicBezTo>
                    <a:pt x="557" y="1"/>
                    <a:pt x="0" y="670"/>
                    <a:pt x="0" y="670"/>
                  </a:cubicBezTo>
                  <a:cubicBezTo>
                    <a:pt x="301" y="564"/>
                    <a:pt x="547" y="519"/>
                    <a:pt x="747" y="519"/>
                  </a:cubicBezTo>
                  <a:cubicBezTo>
                    <a:pt x="1988" y="519"/>
                    <a:pt x="1456" y="2269"/>
                    <a:pt x="1456" y="2269"/>
                  </a:cubicBezTo>
                  <a:cubicBezTo>
                    <a:pt x="1456" y="2269"/>
                    <a:pt x="1712" y="2699"/>
                    <a:pt x="1733" y="2863"/>
                  </a:cubicBezTo>
                  <a:lnTo>
                    <a:pt x="2051" y="3796"/>
                  </a:lnTo>
                  <a:cubicBezTo>
                    <a:pt x="2666" y="2904"/>
                    <a:pt x="3681" y="2956"/>
                    <a:pt x="3599" y="1705"/>
                  </a:cubicBezTo>
                  <a:cubicBezTo>
                    <a:pt x="3578" y="1151"/>
                    <a:pt x="3281" y="649"/>
                    <a:pt x="2809" y="372"/>
                  </a:cubicBezTo>
                  <a:cubicBezTo>
                    <a:pt x="2326" y="99"/>
                    <a:pt x="1894" y="1"/>
                    <a:pt x="15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1324;p48"/>
            <p:cNvSpPr/>
            <p:nvPr/>
          </p:nvSpPr>
          <p:spPr>
            <a:xfrm>
              <a:off x="4182666" y="2076119"/>
              <a:ext cx="151896" cy="177368"/>
            </a:xfrm>
            <a:custGeom>
              <a:avLst/>
              <a:gdLst/>
              <a:ahLst/>
              <a:cxnLst/>
              <a:rect l="l" t="t" r="r" b="b"/>
              <a:pathLst>
                <a:path w="1938" h="2263" extrusionOk="0">
                  <a:moveTo>
                    <a:pt x="1233" y="0"/>
                  </a:moveTo>
                  <a:cubicBezTo>
                    <a:pt x="1217" y="0"/>
                    <a:pt x="1202" y="6"/>
                    <a:pt x="1189" y="18"/>
                  </a:cubicBezTo>
                  <a:cubicBezTo>
                    <a:pt x="0" y="1145"/>
                    <a:pt x="1169" y="2263"/>
                    <a:pt x="1169" y="2263"/>
                  </a:cubicBezTo>
                  <a:lnTo>
                    <a:pt x="1938" y="1166"/>
                  </a:lnTo>
                  <a:cubicBezTo>
                    <a:pt x="1938" y="1166"/>
                    <a:pt x="1462" y="0"/>
                    <a:pt x="1233"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325;p48"/>
            <p:cNvSpPr/>
            <p:nvPr/>
          </p:nvSpPr>
          <p:spPr>
            <a:xfrm>
              <a:off x="4257595" y="2222842"/>
              <a:ext cx="86607" cy="74380"/>
            </a:xfrm>
            <a:custGeom>
              <a:avLst/>
              <a:gdLst/>
              <a:ahLst/>
              <a:cxnLst/>
              <a:rect l="l" t="t" r="r" b="b"/>
              <a:pathLst>
                <a:path w="1105" h="949" extrusionOk="0">
                  <a:moveTo>
                    <a:pt x="621" y="1"/>
                  </a:moveTo>
                  <a:cubicBezTo>
                    <a:pt x="209" y="1"/>
                    <a:pt x="0" y="506"/>
                    <a:pt x="284" y="801"/>
                  </a:cubicBezTo>
                  <a:cubicBezTo>
                    <a:pt x="380" y="903"/>
                    <a:pt x="500" y="948"/>
                    <a:pt x="618" y="948"/>
                  </a:cubicBezTo>
                  <a:cubicBezTo>
                    <a:pt x="856" y="948"/>
                    <a:pt x="1087" y="764"/>
                    <a:pt x="1094" y="483"/>
                  </a:cubicBezTo>
                  <a:cubicBezTo>
                    <a:pt x="1105" y="227"/>
                    <a:pt x="900" y="11"/>
                    <a:pt x="633" y="1"/>
                  </a:cubicBezTo>
                  <a:cubicBezTo>
                    <a:pt x="629" y="1"/>
                    <a:pt x="625" y="1"/>
                    <a:pt x="621" y="1"/>
                  </a:cubicBezTo>
                  <a:close/>
                </a:path>
              </a:pathLst>
            </a:custGeom>
            <a:solidFill>
              <a:srgbClr val="F3A9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1326;p48"/>
            <p:cNvSpPr/>
            <p:nvPr/>
          </p:nvSpPr>
          <p:spPr>
            <a:xfrm>
              <a:off x="4116751" y="2039831"/>
              <a:ext cx="195317" cy="107534"/>
            </a:xfrm>
            <a:custGeom>
              <a:avLst/>
              <a:gdLst/>
              <a:ahLst/>
              <a:cxnLst/>
              <a:rect l="l" t="t" r="r" b="b"/>
              <a:pathLst>
                <a:path w="2492" h="1372" extrusionOk="0">
                  <a:moveTo>
                    <a:pt x="1242" y="1"/>
                  </a:moveTo>
                  <a:cubicBezTo>
                    <a:pt x="672" y="1"/>
                    <a:pt x="55" y="229"/>
                    <a:pt x="0" y="1198"/>
                  </a:cubicBezTo>
                  <a:cubicBezTo>
                    <a:pt x="332" y="1314"/>
                    <a:pt x="678" y="1372"/>
                    <a:pt x="1022" y="1372"/>
                  </a:cubicBezTo>
                  <a:cubicBezTo>
                    <a:pt x="1529" y="1372"/>
                    <a:pt x="2034" y="1247"/>
                    <a:pt x="2492" y="1003"/>
                  </a:cubicBezTo>
                  <a:lnTo>
                    <a:pt x="2225" y="183"/>
                  </a:lnTo>
                  <a:cubicBezTo>
                    <a:pt x="2225" y="183"/>
                    <a:pt x="1752" y="1"/>
                    <a:pt x="124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 name="Google Shape;1327;p48"/>
            <p:cNvSpPr/>
            <p:nvPr/>
          </p:nvSpPr>
          <p:spPr>
            <a:xfrm>
              <a:off x="967078" y="2770073"/>
              <a:ext cx="744116" cy="744116"/>
            </a:xfrm>
            <a:custGeom>
              <a:avLst/>
              <a:gdLst/>
              <a:ahLst/>
              <a:cxnLst/>
              <a:rect l="l" t="t" r="r" b="b"/>
              <a:pathLst>
                <a:path w="9494" h="9494" extrusionOk="0">
                  <a:moveTo>
                    <a:pt x="4747" y="0"/>
                  </a:moveTo>
                  <a:cubicBezTo>
                    <a:pt x="2133" y="0"/>
                    <a:pt x="1" y="2133"/>
                    <a:pt x="1" y="4747"/>
                  </a:cubicBezTo>
                  <a:cubicBezTo>
                    <a:pt x="1" y="7371"/>
                    <a:pt x="2133" y="9493"/>
                    <a:pt x="4747" y="9493"/>
                  </a:cubicBezTo>
                  <a:cubicBezTo>
                    <a:pt x="7371" y="9493"/>
                    <a:pt x="9493" y="7371"/>
                    <a:pt x="9493" y="4747"/>
                  </a:cubicBezTo>
                  <a:cubicBezTo>
                    <a:pt x="9493" y="2133"/>
                    <a:pt x="7371" y="0"/>
                    <a:pt x="474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328;p48"/>
            <p:cNvSpPr/>
            <p:nvPr/>
          </p:nvSpPr>
          <p:spPr>
            <a:xfrm>
              <a:off x="913233" y="2770073"/>
              <a:ext cx="744116" cy="744116"/>
            </a:xfrm>
            <a:custGeom>
              <a:avLst/>
              <a:gdLst/>
              <a:ahLst/>
              <a:cxnLst/>
              <a:rect l="l" t="t" r="r" b="b"/>
              <a:pathLst>
                <a:path w="9494" h="9494" extrusionOk="0">
                  <a:moveTo>
                    <a:pt x="4747" y="0"/>
                  </a:moveTo>
                  <a:cubicBezTo>
                    <a:pt x="2123" y="0"/>
                    <a:pt x="1" y="2133"/>
                    <a:pt x="1" y="4747"/>
                  </a:cubicBezTo>
                  <a:cubicBezTo>
                    <a:pt x="1" y="7371"/>
                    <a:pt x="2123" y="9493"/>
                    <a:pt x="4747" y="9493"/>
                  </a:cubicBezTo>
                  <a:cubicBezTo>
                    <a:pt x="7361" y="9493"/>
                    <a:pt x="9494" y="7371"/>
                    <a:pt x="9494" y="4747"/>
                  </a:cubicBezTo>
                  <a:cubicBezTo>
                    <a:pt x="9494" y="2133"/>
                    <a:pt x="7361" y="0"/>
                    <a:pt x="474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1329;p48"/>
            <p:cNvSpPr/>
            <p:nvPr/>
          </p:nvSpPr>
          <p:spPr>
            <a:xfrm>
              <a:off x="986359" y="2843983"/>
              <a:ext cx="597080" cy="597080"/>
            </a:xfrm>
            <a:custGeom>
              <a:avLst/>
              <a:gdLst/>
              <a:ahLst/>
              <a:cxnLst/>
              <a:rect l="l" t="t" r="r" b="b"/>
              <a:pathLst>
                <a:path w="7618" h="7618" extrusionOk="0">
                  <a:moveTo>
                    <a:pt x="3814" y="0"/>
                  </a:moveTo>
                  <a:cubicBezTo>
                    <a:pt x="1702" y="0"/>
                    <a:pt x="1" y="1702"/>
                    <a:pt x="1" y="3804"/>
                  </a:cubicBezTo>
                  <a:cubicBezTo>
                    <a:pt x="1" y="5916"/>
                    <a:pt x="1702" y="7617"/>
                    <a:pt x="3814" y="7617"/>
                  </a:cubicBezTo>
                  <a:cubicBezTo>
                    <a:pt x="5916" y="7617"/>
                    <a:pt x="7617" y="5916"/>
                    <a:pt x="7617" y="3804"/>
                  </a:cubicBezTo>
                  <a:cubicBezTo>
                    <a:pt x="7617" y="1702"/>
                    <a:pt x="5916" y="0"/>
                    <a:pt x="3814"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330;p48"/>
            <p:cNvSpPr/>
            <p:nvPr/>
          </p:nvSpPr>
          <p:spPr>
            <a:xfrm>
              <a:off x="943016" y="2840299"/>
              <a:ext cx="531164" cy="533281"/>
            </a:xfrm>
            <a:custGeom>
              <a:avLst/>
              <a:gdLst/>
              <a:ahLst/>
              <a:cxnLst/>
              <a:rect l="l" t="t" r="r" b="b"/>
              <a:pathLst>
                <a:path w="6777" h="6804" extrusionOk="0">
                  <a:moveTo>
                    <a:pt x="4309" y="1"/>
                  </a:moveTo>
                  <a:cubicBezTo>
                    <a:pt x="3205" y="1"/>
                    <a:pt x="2110" y="478"/>
                    <a:pt x="1353" y="1401"/>
                  </a:cubicBezTo>
                  <a:cubicBezTo>
                    <a:pt x="0" y="3051"/>
                    <a:pt x="277" y="5491"/>
                    <a:pt x="1958" y="6803"/>
                  </a:cubicBezTo>
                  <a:cubicBezTo>
                    <a:pt x="1251" y="6065"/>
                    <a:pt x="851" y="5091"/>
                    <a:pt x="841" y="4066"/>
                  </a:cubicBezTo>
                  <a:cubicBezTo>
                    <a:pt x="841" y="1827"/>
                    <a:pt x="2680" y="254"/>
                    <a:pt x="4661" y="254"/>
                  </a:cubicBezTo>
                  <a:cubicBezTo>
                    <a:pt x="5374" y="254"/>
                    <a:pt x="6106" y="458"/>
                    <a:pt x="6776" y="909"/>
                  </a:cubicBezTo>
                  <a:cubicBezTo>
                    <a:pt x="6057" y="298"/>
                    <a:pt x="5181" y="1"/>
                    <a:pt x="430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331;p48"/>
            <p:cNvSpPr/>
            <p:nvPr/>
          </p:nvSpPr>
          <p:spPr>
            <a:xfrm>
              <a:off x="1192883" y="2935606"/>
              <a:ext cx="184030" cy="413833"/>
            </a:xfrm>
            <a:custGeom>
              <a:avLst/>
              <a:gdLst/>
              <a:ahLst/>
              <a:cxnLst/>
              <a:rect l="l" t="t" r="r" b="b"/>
              <a:pathLst>
                <a:path w="2348" h="5280" extrusionOk="0">
                  <a:moveTo>
                    <a:pt x="943" y="0"/>
                  </a:moveTo>
                  <a:lnTo>
                    <a:pt x="943" y="441"/>
                  </a:lnTo>
                  <a:cubicBezTo>
                    <a:pt x="226" y="472"/>
                    <a:pt x="0" y="728"/>
                    <a:pt x="0" y="1476"/>
                  </a:cubicBezTo>
                  <a:cubicBezTo>
                    <a:pt x="0" y="2132"/>
                    <a:pt x="62" y="2368"/>
                    <a:pt x="308" y="2532"/>
                  </a:cubicBezTo>
                  <a:cubicBezTo>
                    <a:pt x="574" y="2727"/>
                    <a:pt x="1159" y="2881"/>
                    <a:pt x="1384" y="3096"/>
                  </a:cubicBezTo>
                  <a:cubicBezTo>
                    <a:pt x="1497" y="3199"/>
                    <a:pt x="1497" y="3260"/>
                    <a:pt x="1497" y="3465"/>
                  </a:cubicBezTo>
                  <a:cubicBezTo>
                    <a:pt x="1497" y="3885"/>
                    <a:pt x="1466" y="3998"/>
                    <a:pt x="1159" y="3998"/>
                  </a:cubicBezTo>
                  <a:cubicBezTo>
                    <a:pt x="841" y="3998"/>
                    <a:pt x="820" y="3814"/>
                    <a:pt x="820" y="3486"/>
                  </a:cubicBezTo>
                  <a:cubicBezTo>
                    <a:pt x="820" y="3414"/>
                    <a:pt x="820" y="3342"/>
                    <a:pt x="831" y="3270"/>
                  </a:cubicBezTo>
                  <a:lnTo>
                    <a:pt x="52" y="3270"/>
                  </a:lnTo>
                  <a:cubicBezTo>
                    <a:pt x="31" y="3424"/>
                    <a:pt x="11" y="3588"/>
                    <a:pt x="21" y="3752"/>
                  </a:cubicBezTo>
                  <a:cubicBezTo>
                    <a:pt x="21" y="4490"/>
                    <a:pt x="328" y="4706"/>
                    <a:pt x="943" y="4726"/>
                  </a:cubicBezTo>
                  <a:lnTo>
                    <a:pt x="943" y="5280"/>
                  </a:lnTo>
                  <a:lnTo>
                    <a:pt x="1384" y="5280"/>
                  </a:lnTo>
                  <a:lnTo>
                    <a:pt x="1384" y="4726"/>
                  </a:lnTo>
                  <a:cubicBezTo>
                    <a:pt x="2153" y="4675"/>
                    <a:pt x="2348" y="4316"/>
                    <a:pt x="2348" y="3301"/>
                  </a:cubicBezTo>
                  <a:cubicBezTo>
                    <a:pt x="2348" y="2583"/>
                    <a:pt x="2133" y="2512"/>
                    <a:pt x="1825" y="2358"/>
                  </a:cubicBezTo>
                  <a:cubicBezTo>
                    <a:pt x="1599" y="2255"/>
                    <a:pt x="1343" y="2173"/>
                    <a:pt x="1087" y="2050"/>
                  </a:cubicBezTo>
                  <a:cubicBezTo>
                    <a:pt x="851" y="1948"/>
                    <a:pt x="831" y="1897"/>
                    <a:pt x="831" y="1548"/>
                  </a:cubicBezTo>
                  <a:cubicBezTo>
                    <a:pt x="831" y="1200"/>
                    <a:pt x="892" y="1118"/>
                    <a:pt x="1148" y="1118"/>
                  </a:cubicBezTo>
                  <a:cubicBezTo>
                    <a:pt x="1446" y="1118"/>
                    <a:pt x="1487" y="1261"/>
                    <a:pt x="1487" y="1558"/>
                  </a:cubicBezTo>
                  <a:lnTo>
                    <a:pt x="1487" y="1794"/>
                  </a:lnTo>
                  <a:lnTo>
                    <a:pt x="2256" y="1794"/>
                  </a:lnTo>
                  <a:cubicBezTo>
                    <a:pt x="2276" y="1651"/>
                    <a:pt x="2286" y="1507"/>
                    <a:pt x="2286" y="1364"/>
                  </a:cubicBezTo>
                  <a:cubicBezTo>
                    <a:pt x="2286" y="697"/>
                    <a:pt x="2040" y="472"/>
                    <a:pt x="1384" y="441"/>
                  </a:cubicBezTo>
                  <a:lnTo>
                    <a:pt x="1384"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332;p48"/>
            <p:cNvSpPr/>
            <p:nvPr/>
          </p:nvSpPr>
          <p:spPr>
            <a:xfrm>
              <a:off x="794334" y="4178593"/>
              <a:ext cx="884725" cy="111766"/>
            </a:xfrm>
            <a:custGeom>
              <a:avLst/>
              <a:gdLst/>
              <a:ahLst/>
              <a:cxnLst/>
              <a:rect l="l" t="t" r="r" b="b"/>
              <a:pathLst>
                <a:path w="11288" h="1426" extrusionOk="0">
                  <a:moveTo>
                    <a:pt x="1" y="0"/>
                  </a:moveTo>
                  <a:lnTo>
                    <a:pt x="1" y="1425"/>
                  </a:lnTo>
                  <a:lnTo>
                    <a:pt x="11287" y="1425"/>
                  </a:lnTo>
                  <a:lnTo>
                    <a:pt x="1128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333;p48"/>
            <p:cNvSpPr/>
            <p:nvPr/>
          </p:nvSpPr>
          <p:spPr>
            <a:xfrm>
              <a:off x="885957" y="4178593"/>
              <a:ext cx="168825" cy="111766"/>
            </a:xfrm>
            <a:custGeom>
              <a:avLst/>
              <a:gdLst/>
              <a:ahLst/>
              <a:cxnLst/>
              <a:rect l="l" t="t" r="r" b="b"/>
              <a:pathLst>
                <a:path w="2154" h="1426" extrusionOk="0">
                  <a:moveTo>
                    <a:pt x="0" y="0"/>
                  </a:moveTo>
                  <a:lnTo>
                    <a:pt x="0" y="1425"/>
                  </a:lnTo>
                  <a:lnTo>
                    <a:pt x="2153" y="1425"/>
                  </a:lnTo>
                  <a:lnTo>
                    <a:pt x="2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334;p48"/>
            <p:cNvSpPr/>
            <p:nvPr/>
          </p:nvSpPr>
          <p:spPr>
            <a:xfrm>
              <a:off x="1449961" y="4178593"/>
              <a:ext cx="123836" cy="111766"/>
            </a:xfrm>
            <a:custGeom>
              <a:avLst/>
              <a:gdLst/>
              <a:ahLst/>
              <a:cxnLst/>
              <a:rect l="l" t="t" r="r" b="b"/>
              <a:pathLst>
                <a:path w="1580" h="1426" extrusionOk="0">
                  <a:moveTo>
                    <a:pt x="1" y="0"/>
                  </a:moveTo>
                  <a:lnTo>
                    <a:pt x="1" y="1425"/>
                  </a:lnTo>
                  <a:lnTo>
                    <a:pt x="1579" y="1425"/>
                  </a:lnTo>
                  <a:lnTo>
                    <a:pt x="15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335;p48"/>
            <p:cNvSpPr/>
            <p:nvPr/>
          </p:nvSpPr>
          <p:spPr>
            <a:xfrm>
              <a:off x="794334" y="3953572"/>
              <a:ext cx="884725" cy="112550"/>
            </a:xfrm>
            <a:custGeom>
              <a:avLst/>
              <a:gdLst/>
              <a:ahLst/>
              <a:cxnLst/>
              <a:rect l="l" t="t" r="r" b="b"/>
              <a:pathLst>
                <a:path w="11288" h="1436" extrusionOk="0">
                  <a:moveTo>
                    <a:pt x="1" y="1"/>
                  </a:moveTo>
                  <a:lnTo>
                    <a:pt x="1" y="1436"/>
                  </a:lnTo>
                  <a:lnTo>
                    <a:pt x="11287" y="1436"/>
                  </a:lnTo>
                  <a:lnTo>
                    <a:pt x="112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336;p48"/>
            <p:cNvSpPr/>
            <p:nvPr/>
          </p:nvSpPr>
          <p:spPr>
            <a:xfrm>
              <a:off x="885957" y="3953572"/>
              <a:ext cx="168825" cy="112550"/>
            </a:xfrm>
            <a:custGeom>
              <a:avLst/>
              <a:gdLst/>
              <a:ahLst/>
              <a:cxnLst/>
              <a:rect l="l" t="t" r="r" b="b"/>
              <a:pathLst>
                <a:path w="2154" h="1436" extrusionOk="0">
                  <a:moveTo>
                    <a:pt x="0" y="1"/>
                  </a:moveTo>
                  <a:lnTo>
                    <a:pt x="0" y="1436"/>
                  </a:lnTo>
                  <a:lnTo>
                    <a:pt x="2153" y="1436"/>
                  </a:lnTo>
                  <a:lnTo>
                    <a:pt x="2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337;p48"/>
            <p:cNvSpPr/>
            <p:nvPr/>
          </p:nvSpPr>
          <p:spPr>
            <a:xfrm>
              <a:off x="1449961" y="3953572"/>
              <a:ext cx="123836" cy="112550"/>
            </a:xfrm>
            <a:custGeom>
              <a:avLst/>
              <a:gdLst/>
              <a:ahLst/>
              <a:cxnLst/>
              <a:rect l="l" t="t" r="r" b="b"/>
              <a:pathLst>
                <a:path w="1580" h="1436" extrusionOk="0">
                  <a:moveTo>
                    <a:pt x="1" y="1"/>
                  </a:moveTo>
                  <a:lnTo>
                    <a:pt x="1" y="1436"/>
                  </a:lnTo>
                  <a:lnTo>
                    <a:pt x="1579" y="1436"/>
                  </a:lnTo>
                  <a:lnTo>
                    <a:pt x="15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338;p48"/>
            <p:cNvSpPr/>
            <p:nvPr/>
          </p:nvSpPr>
          <p:spPr>
            <a:xfrm>
              <a:off x="794334" y="3617724"/>
              <a:ext cx="884725" cy="111766"/>
            </a:xfrm>
            <a:custGeom>
              <a:avLst/>
              <a:gdLst/>
              <a:ahLst/>
              <a:cxnLst/>
              <a:rect l="l" t="t" r="r" b="b"/>
              <a:pathLst>
                <a:path w="11288" h="1426" extrusionOk="0">
                  <a:moveTo>
                    <a:pt x="1" y="1"/>
                  </a:moveTo>
                  <a:lnTo>
                    <a:pt x="1" y="1426"/>
                  </a:lnTo>
                  <a:lnTo>
                    <a:pt x="11287" y="1426"/>
                  </a:lnTo>
                  <a:lnTo>
                    <a:pt x="1128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339;p48"/>
            <p:cNvSpPr/>
            <p:nvPr/>
          </p:nvSpPr>
          <p:spPr>
            <a:xfrm>
              <a:off x="885957" y="3617724"/>
              <a:ext cx="168825" cy="111766"/>
            </a:xfrm>
            <a:custGeom>
              <a:avLst/>
              <a:gdLst/>
              <a:ahLst/>
              <a:cxnLst/>
              <a:rect l="l" t="t" r="r" b="b"/>
              <a:pathLst>
                <a:path w="2154" h="1426" extrusionOk="0">
                  <a:moveTo>
                    <a:pt x="0" y="1"/>
                  </a:moveTo>
                  <a:lnTo>
                    <a:pt x="0" y="1426"/>
                  </a:lnTo>
                  <a:lnTo>
                    <a:pt x="2153" y="1426"/>
                  </a:lnTo>
                  <a:lnTo>
                    <a:pt x="2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340;p48"/>
            <p:cNvSpPr/>
            <p:nvPr/>
          </p:nvSpPr>
          <p:spPr>
            <a:xfrm>
              <a:off x="1449961" y="3617724"/>
              <a:ext cx="123836" cy="111766"/>
            </a:xfrm>
            <a:custGeom>
              <a:avLst/>
              <a:gdLst/>
              <a:ahLst/>
              <a:cxnLst/>
              <a:rect l="l" t="t" r="r" b="b"/>
              <a:pathLst>
                <a:path w="1580" h="1426" extrusionOk="0">
                  <a:moveTo>
                    <a:pt x="1" y="1"/>
                  </a:moveTo>
                  <a:lnTo>
                    <a:pt x="1" y="1426"/>
                  </a:lnTo>
                  <a:lnTo>
                    <a:pt x="1579" y="1426"/>
                  </a:lnTo>
                  <a:lnTo>
                    <a:pt x="15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341;p48"/>
            <p:cNvSpPr/>
            <p:nvPr/>
          </p:nvSpPr>
          <p:spPr>
            <a:xfrm>
              <a:off x="900379" y="4290281"/>
              <a:ext cx="883941" cy="112550"/>
            </a:xfrm>
            <a:custGeom>
              <a:avLst/>
              <a:gdLst/>
              <a:ahLst/>
              <a:cxnLst/>
              <a:rect l="l" t="t" r="r" b="b"/>
              <a:pathLst>
                <a:path w="11278" h="1436" extrusionOk="0">
                  <a:moveTo>
                    <a:pt x="1" y="0"/>
                  </a:moveTo>
                  <a:lnTo>
                    <a:pt x="1" y="1435"/>
                  </a:lnTo>
                  <a:lnTo>
                    <a:pt x="11277" y="1435"/>
                  </a:lnTo>
                  <a:lnTo>
                    <a:pt x="11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342;p48"/>
            <p:cNvSpPr/>
            <p:nvPr/>
          </p:nvSpPr>
          <p:spPr>
            <a:xfrm>
              <a:off x="991218" y="4290281"/>
              <a:ext cx="168747" cy="112550"/>
            </a:xfrm>
            <a:custGeom>
              <a:avLst/>
              <a:gdLst/>
              <a:ahLst/>
              <a:cxnLst/>
              <a:rect l="l" t="t" r="r" b="b"/>
              <a:pathLst>
                <a:path w="2153" h="1436" extrusionOk="0">
                  <a:moveTo>
                    <a:pt x="0" y="0"/>
                  </a:moveTo>
                  <a:lnTo>
                    <a:pt x="0" y="1435"/>
                  </a:lnTo>
                  <a:lnTo>
                    <a:pt x="2153" y="1435"/>
                  </a:lnTo>
                  <a:lnTo>
                    <a:pt x="2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343;p48"/>
            <p:cNvSpPr/>
            <p:nvPr/>
          </p:nvSpPr>
          <p:spPr>
            <a:xfrm>
              <a:off x="1555222" y="4290281"/>
              <a:ext cx="123836" cy="112550"/>
            </a:xfrm>
            <a:custGeom>
              <a:avLst/>
              <a:gdLst/>
              <a:ahLst/>
              <a:cxnLst/>
              <a:rect l="l" t="t" r="r" b="b"/>
              <a:pathLst>
                <a:path w="1580" h="1436" extrusionOk="0">
                  <a:moveTo>
                    <a:pt x="1" y="0"/>
                  </a:moveTo>
                  <a:lnTo>
                    <a:pt x="1" y="1435"/>
                  </a:lnTo>
                  <a:lnTo>
                    <a:pt x="1579" y="1435"/>
                  </a:lnTo>
                  <a:lnTo>
                    <a:pt x="15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344;p48"/>
            <p:cNvSpPr/>
            <p:nvPr/>
          </p:nvSpPr>
          <p:spPr>
            <a:xfrm>
              <a:off x="900379" y="3841884"/>
              <a:ext cx="883941" cy="111766"/>
            </a:xfrm>
            <a:custGeom>
              <a:avLst/>
              <a:gdLst/>
              <a:ahLst/>
              <a:cxnLst/>
              <a:rect l="l" t="t" r="r" b="b"/>
              <a:pathLst>
                <a:path w="11278" h="1426" extrusionOk="0">
                  <a:moveTo>
                    <a:pt x="1" y="1"/>
                  </a:moveTo>
                  <a:lnTo>
                    <a:pt x="1" y="1426"/>
                  </a:lnTo>
                  <a:lnTo>
                    <a:pt x="11277" y="1426"/>
                  </a:lnTo>
                  <a:lnTo>
                    <a:pt x="11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345;p48"/>
            <p:cNvSpPr/>
            <p:nvPr/>
          </p:nvSpPr>
          <p:spPr>
            <a:xfrm>
              <a:off x="991218" y="3841884"/>
              <a:ext cx="168747" cy="111766"/>
            </a:xfrm>
            <a:custGeom>
              <a:avLst/>
              <a:gdLst/>
              <a:ahLst/>
              <a:cxnLst/>
              <a:rect l="l" t="t" r="r" b="b"/>
              <a:pathLst>
                <a:path w="2153" h="1426" extrusionOk="0">
                  <a:moveTo>
                    <a:pt x="0" y="1"/>
                  </a:moveTo>
                  <a:lnTo>
                    <a:pt x="0" y="1426"/>
                  </a:lnTo>
                  <a:lnTo>
                    <a:pt x="2153" y="1426"/>
                  </a:lnTo>
                  <a:lnTo>
                    <a:pt x="2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346;p48"/>
            <p:cNvSpPr/>
            <p:nvPr/>
          </p:nvSpPr>
          <p:spPr>
            <a:xfrm>
              <a:off x="1555222" y="3841884"/>
              <a:ext cx="123836" cy="111766"/>
            </a:xfrm>
            <a:custGeom>
              <a:avLst/>
              <a:gdLst/>
              <a:ahLst/>
              <a:cxnLst/>
              <a:rect l="l" t="t" r="r" b="b"/>
              <a:pathLst>
                <a:path w="1580" h="1426" extrusionOk="0">
                  <a:moveTo>
                    <a:pt x="1" y="1"/>
                  </a:moveTo>
                  <a:lnTo>
                    <a:pt x="1" y="1426"/>
                  </a:lnTo>
                  <a:lnTo>
                    <a:pt x="1579" y="1426"/>
                  </a:lnTo>
                  <a:lnTo>
                    <a:pt x="15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347;p48"/>
            <p:cNvSpPr/>
            <p:nvPr/>
          </p:nvSpPr>
          <p:spPr>
            <a:xfrm>
              <a:off x="900379" y="3505253"/>
              <a:ext cx="883941" cy="111766"/>
            </a:xfrm>
            <a:custGeom>
              <a:avLst/>
              <a:gdLst/>
              <a:ahLst/>
              <a:cxnLst/>
              <a:rect l="l" t="t" r="r" b="b"/>
              <a:pathLst>
                <a:path w="11278" h="1426" extrusionOk="0">
                  <a:moveTo>
                    <a:pt x="1" y="0"/>
                  </a:moveTo>
                  <a:lnTo>
                    <a:pt x="1" y="1425"/>
                  </a:lnTo>
                  <a:lnTo>
                    <a:pt x="11277" y="1425"/>
                  </a:lnTo>
                  <a:lnTo>
                    <a:pt x="11277"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348;p48"/>
            <p:cNvSpPr/>
            <p:nvPr/>
          </p:nvSpPr>
          <p:spPr>
            <a:xfrm>
              <a:off x="991218" y="3505253"/>
              <a:ext cx="168747" cy="111766"/>
            </a:xfrm>
            <a:custGeom>
              <a:avLst/>
              <a:gdLst/>
              <a:ahLst/>
              <a:cxnLst/>
              <a:rect l="l" t="t" r="r" b="b"/>
              <a:pathLst>
                <a:path w="2153" h="1426" extrusionOk="0">
                  <a:moveTo>
                    <a:pt x="0" y="0"/>
                  </a:moveTo>
                  <a:lnTo>
                    <a:pt x="0" y="1425"/>
                  </a:lnTo>
                  <a:lnTo>
                    <a:pt x="2153" y="1425"/>
                  </a:lnTo>
                  <a:lnTo>
                    <a:pt x="2153"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349;p48"/>
            <p:cNvSpPr/>
            <p:nvPr/>
          </p:nvSpPr>
          <p:spPr>
            <a:xfrm>
              <a:off x="1555222" y="3505253"/>
              <a:ext cx="123836" cy="111766"/>
            </a:xfrm>
            <a:custGeom>
              <a:avLst/>
              <a:gdLst/>
              <a:ahLst/>
              <a:cxnLst/>
              <a:rect l="l" t="t" r="r" b="b"/>
              <a:pathLst>
                <a:path w="1580" h="1426" extrusionOk="0">
                  <a:moveTo>
                    <a:pt x="1" y="0"/>
                  </a:moveTo>
                  <a:lnTo>
                    <a:pt x="1" y="1425"/>
                  </a:lnTo>
                  <a:lnTo>
                    <a:pt x="1579" y="1425"/>
                  </a:lnTo>
                  <a:lnTo>
                    <a:pt x="1579" y="0"/>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350;p48"/>
            <p:cNvSpPr/>
            <p:nvPr/>
          </p:nvSpPr>
          <p:spPr>
            <a:xfrm>
              <a:off x="900379" y="3729412"/>
              <a:ext cx="883941" cy="112550"/>
            </a:xfrm>
            <a:custGeom>
              <a:avLst/>
              <a:gdLst/>
              <a:ahLst/>
              <a:cxnLst/>
              <a:rect l="l" t="t" r="r" b="b"/>
              <a:pathLst>
                <a:path w="11278" h="1436" extrusionOk="0">
                  <a:moveTo>
                    <a:pt x="1" y="1"/>
                  </a:moveTo>
                  <a:lnTo>
                    <a:pt x="1" y="1436"/>
                  </a:lnTo>
                  <a:lnTo>
                    <a:pt x="11277" y="1436"/>
                  </a:lnTo>
                  <a:lnTo>
                    <a:pt x="11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351;p48"/>
            <p:cNvSpPr/>
            <p:nvPr/>
          </p:nvSpPr>
          <p:spPr>
            <a:xfrm>
              <a:off x="991218" y="3729412"/>
              <a:ext cx="168747" cy="112550"/>
            </a:xfrm>
            <a:custGeom>
              <a:avLst/>
              <a:gdLst/>
              <a:ahLst/>
              <a:cxnLst/>
              <a:rect l="l" t="t" r="r" b="b"/>
              <a:pathLst>
                <a:path w="2153" h="1436" extrusionOk="0">
                  <a:moveTo>
                    <a:pt x="0" y="1"/>
                  </a:moveTo>
                  <a:lnTo>
                    <a:pt x="0" y="1436"/>
                  </a:lnTo>
                  <a:lnTo>
                    <a:pt x="2153" y="1436"/>
                  </a:lnTo>
                  <a:lnTo>
                    <a:pt x="2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352;p48"/>
            <p:cNvSpPr/>
            <p:nvPr/>
          </p:nvSpPr>
          <p:spPr>
            <a:xfrm>
              <a:off x="1555222" y="3729412"/>
              <a:ext cx="123836" cy="112550"/>
            </a:xfrm>
            <a:custGeom>
              <a:avLst/>
              <a:gdLst/>
              <a:ahLst/>
              <a:cxnLst/>
              <a:rect l="l" t="t" r="r" b="b"/>
              <a:pathLst>
                <a:path w="1580" h="1436" extrusionOk="0">
                  <a:moveTo>
                    <a:pt x="1" y="1"/>
                  </a:moveTo>
                  <a:lnTo>
                    <a:pt x="1" y="1436"/>
                  </a:lnTo>
                  <a:lnTo>
                    <a:pt x="1579" y="1436"/>
                  </a:lnTo>
                  <a:lnTo>
                    <a:pt x="15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353;p48"/>
            <p:cNvSpPr/>
            <p:nvPr/>
          </p:nvSpPr>
          <p:spPr>
            <a:xfrm>
              <a:off x="900379" y="4066043"/>
              <a:ext cx="883941" cy="112628"/>
            </a:xfrm>
            <a:custGeom>
              <a:avLst/>
              <a:gdLst/>
              <a:ahLst/>
              <a:cxnLst/>
              <a:rect l="l" t="t" r="r" b="b"/>
              <a:pathLst>
                <a:path w="11278" h="1437" extrusionOk="0">
                  <a:moveTo>
                    <a:pt x="1" y="1"/>
                  </a:moveTo>
                  <a:lnTo>
                    <a:pt x="1" y="1436"/>
                  </a:lnTo>
                  <a:lnTo>
                    <a:pt x="11277" y="1436"/>
                  </a:lnTo>
                  <a:lnTo>
                    <a:pt x="11277"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354;p48"/>
            <p:cNvSpPr/>
            <p:nvPr/>
          </p:nvSpPr>
          <p:spPr>
            <a:xfrm>
              <a:off x="991218" y="4066043"/>
              <a:ext cx="168747" cy="112628"/>
            </a:xfrm>
            <a:custGeom>
              <a:avLst/>
              <a:gdLst/>
              <a:ahLst/>
              <a:cxnLst/>
              <a:rect l="l" t="t" r="r" b="b"/>
              <a:pathLst>
                <a:path w="2153" h="1437" extrusionOk="0">
                  <a:moveTo>
                    <a:pt x="0" y="1"/>
                  </a:moveTo>
                  <a:lnTo>
                    <a:pt x="0" y="1436"/>
                  </a:lnTo>
                  <a:lnTo>
                    <a:pt x="2153" y="1436"/>
                  </a:lnTo>
                  <a:lnTo>
                    <a:pt x="2153"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355;p48"/>
            <p:cNvSpPr/>
            <p:nvPr/>
          </p:nvSpPr>
          <p:spPr>
            <a:xfrm>
              <a:off x="1555222" y="4066043"/>
              <a:ext cx="123836" cy="112628"/>
            </a:xfrm>
            <a:custGeom>
              <a:avLst/>
              <a:gdLst/>
              <a:ahLst/>
              <a:cxnLst/>
              <a:rect l="l" t="t" r="r" b="b"/>
              <a:pathLst>
                <a:path w="1580" h="1437" extrusionOk="0">
                  <a:moveTo>
                    <a:pt x="1" y="1"/>
                  </a:moveTo>
                  <a:lnTo>
                    <a:pt x="1" y="1436"/>
                  </a:lnTo>
                  <a:lnTo>
                    <a:pt x="1579" y="1436"/>
                  </a:lnTo>
                  <a:lnTo>
                    <a:pt x="157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356;p48"/>
            <p:cNvSpPr/>
            <p:nvPr/>
          </p:nvSpPr>
          <p:spPr>
            <a:xfrm>
              <a:off x="900379" y="4290281"/>
              <a:ext cx="778680" cy="78"/>
            </a:xfrm>
            <a:custGeom>
              <a:avLst/>
              <a:gdLst/>
              <a:ahLst/>
              <a:cxnLst/>
              <a:rect l="l" t="t" r="r" b="b"/>
              <a:pathLst>
                <a:path w="9935" h="1" fill="none" extrusionOk="0">
                  <a:moveTo>
                    <a:pt x="9934" y="0"/>
                  </a:moveTo>
                  <a:lnTo>
                    <a:pt x="1" y="0"/>
                  </a:lnTo>
                </a:path>
              </a:pathLst>
            </a:custGeom>
            <a:no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357;p48"/>
            <p:cNvSpPr/>
            <p:nvPr/>
          </p:nvSpPr>
          <p:spPr>
            <a:xfrm>
              <a:off x="900379" y="4178593"/>
              <a:ext cx="778680" cy="78"/>
            </a:xfrm>
            <a:custGeom>
              <a:avLst/>
              <a:gdLst/>
              <a:ahLst/>
              <a:cxnLst/>
              <a:rect l="l" t="t" r="r" b="b"/>
              <a:pathLst>
                <a:path w="9935" h="1" fill="none" extrusionOk="0">
                  <a:moveTo>
                    <a:pt x="9934" y="0"/>
                  </a:moveTo>
                  <a:lnTo>
                    <a:pt x="1" y="0"/>
                  </a:lnTo>
                </a:path>
              </a:pathLst>
            </a:custGeom>
            <a:solidFill>
              <a:schemeClr val="dk2"/>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358;p48"/>
            <p:cNvSpPr/>
            <p:nvPr/>
          </p:nvSpPr>
          <p:spPr>
            <a:xfrm>
              <a:off x="900379" y="4066043"/>
              <a:ext cx="778680" cy="78"/>
            </a:xfrm>
            <a:custGeom>
              <a:avLst/>
              <a:gdLst/>
              <a:ahLst/>
              <a:cxnLst/>
              <a:rect l="l" t="t" r="r" b="b"/>
              <a:pathLst>
                <a:path w="9935" h="1" fill="none" extrusionOk="0">
                  <a:moveTo>
                    <a:pt x="9934" y="1"/>
                  </a:moveTo>
                  <a:lnTo>
                    <a:pt x="1" y="1"/>
                  </a:lnTo>
                </a:path>
              </a:pathLst>
            </a:custGeom>
            <a:solidFill>
              <a:schemeClr val="accent6"/>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359;p48"/>
            <p:cNvSpPr/>
            <p:nvPr/>
          </p:nvSpPr>
          <p:spPr>
            <a:xfrm>
              <a:off x="900379" y="3953572"/>
              <a:ext cx="778680" cy="78"/>
            </a:xfrm>
            <a:custGeom>
              <a:avLst/>
              <a:gdLst/>
              <a:ahLst/>
              <a:cxnLst/>
              <a:rect l="l" t="t" r="r" b="b"/>
              <a:pathLst>
                <a:path w="9935" h="1" fill="none" extrusionOk="0">
                  <a:moveTo>
                    <a:pt x="9934" y="1"/>
                  </a:moveTo>
                  <a:lnTo>
                    <a:pt x="1" y="1"/>
                  </a:lnTo>
                </a:path>
              </a:pathLst>
            </a:custGeom>
            <a:solidFill>
              <a:schemeClr val="accent6"/>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360;p48"/>
            <p:cNvSpPr/>
            <p:nvPr/>
          </p:nvSpPr>
          <p:spPr>
            <a:xfrm>
              <a:off x="900379" y="3841884"/>
              <a:ext cx="883941" cy="78"/>
            </a:xfrm>
            <a:custGeom>
              <a:avLst/>
              <a:gdLst/>
              <a:ahLst/>
              <a:cxnLst/>
              <a:rect l="l" t="t" r="r" b="b"/>
              <a:pathLst>
                <a:path w="11278" h="1" fill="none" extrusionOk="0">
                  <a:moveTo>
                    <a:pt x="11277" y="1"/>
                  </a:moveTo>
                  <a:lnTo>
                    <a:pt x="1" y="1"/>
                  </a:lnTo>
                </a:path>
              </a:pathLst>
            </a:custGeom>
            <a:solidFill>
              <a:schemeClr val="accent6"/>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361;p48"/>
            <p:cNvSpPr/>
            <p:nvPr/>
          </p:nvSpPr>
          <p:spPr>
            <a:xfrm>
              <a:off x="900379" y="3729412"/>
              <a:ext cx="883941" cy="78"/>
            </a:xfrm>
            <a:custGeom>
              <a:avLst/>
              <a:gdLst/>
              <a:ahLst/>
              <a:cxnLst/>
              <a:rect l="l" t="t" r="r" b="b"/>
              <a:pathLst>
                <a:path w="11278" h="1" fill="none" extrusionOk="0">
                  <a:moveTo>
                    <a:pt x="11277" y="1"/>
                  </a:moveTo>
                  <a:lnTo>
                    <a:pt x="1" y="1"/>
                  </a:lnTo>
                </a:path>
              </a:pathLst>
            </a:custGeom>
            <a:solidFill>
              <a:schemeClr val="accent6"/>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362;p48"/>
            <p:cNvSpPr/>
            <p:nvPr/>
          </p:nvSpPr>
          <p:spPr>
            <a:xfrm>
              <a:off x="900379" y="3617724"/>
              <a:ext cx="778680" cy="78"/>
            </a:xfrm>
            <a:custGeom>
              <a:avLst/>
              <a:gdLst/>
              <a:ahLst/>
              <a:cxnLst/>
              <a:rect l="l" t="t" r="r" b="b"/>
              <a:pathLst>
                <a:path w="9935" h="1" fill="none" extrusionOk="0">
                  <a:moveTo>
                    <a:pt x="9934" y="1"/>
                  </a:moveTo>
                  <a:lnTo>
                    <a:pt x="1" y="1"/>
                  </a:lnTo>
                </a:path>
              </a:pathLst>
            </a:custGeom>
            <a:solidFill>
              <a:schemeClr val="accent6"/>
            </a:solidFill>
            <a:ln w="3075" cap="flat" cmpd="sng">
              <a:solidFill>
                <a:srgbClr val="8787ED"/>
              </a:solidFill>
              <a:prstDash val="solid"/>
              <a:miter lim="10251"/>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363;p48"/>
            <p:cNvSpPr/>
            <p:nvPr/>
          </p:nvSpPr>
          <p:spPr>
            <a:xfrm>
              <a:off x="824039" y="3748693"/>
              <a:ext cx="151974" cy="151974"/>
            </a:xfrm>
            <a:custGeom>
              <a:avLst/>
              <a:gdLst/>
              <a:ahLst/>
              <a:cxnLst/>
              <a:rect l="l" t="t" r="r" b="b"/>
              <a:pathLst>
                <a:path w="1939" h="1939" extrusionOk="0">
                  <a:moveTo>
                    <a:pt x="975" y="1"/>
                  </a:moveTo>
                  <a:cubicBezTo>
                    <a:pt x="975" y="534"/>
                    <a:pt x="534" y="974"/>
                    <a:pt x="1" y="974"/>
                  </a:cubicBezTo>
                  <a:cubicBezTo>
                    <a:pt x="534" y="974"/>
                    <a:pt x="964" y="1405"/>
                    <a:pt x="975" y="1938"/>
                  </a:cubicBezTo>
                  <a:cubicBezTo>
                    <a:pt x="975" y="1405"/>
                    <a:pt x="1405" y="974"/>
                    <a:pt x="1938" y="974"/>
                  </a:cubicBezTo>
                  <a:cubicBezTo>
                    <a:pt x="1405" y="974"/>
                    <a:pt x="975" y="534"/>
                    <a:pt x="97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364;p48"/>
            <p:cNvSpPr/>
            <p:nvPr/>
          </p:nvSpPr>
          <p:spPr>
            <a:xfrm>
              <a:off x="1553654" y="3064145"/>
              <a:ext cx="207387" cy="206525"/>
            </a:xfrm>
            <a:custGeom>
              <a:avLst/>
              <a:gdLst/>
              <a:ahLst/>
              <a:cxnLst/>
              <a:rect l="l" t="t" r="r" b="b"/>
              <a:pathLst>
                <a:path w="2646" h="2635" extrusionOk="0">
                  <a:moveTo>
                    <a:pt x="1323" y="0"/>
                  </a:moveTo>
                  <a:cubicBezTo>
                    <a:pt x="1323" y="728"/>
                    <a:pt x="738" y="1313"/>
                    <a:pt x="0" y="1323"/>
                  </a:cubicBezTo>
                  <a:cubicBezTo>
                    <a:pt x="728" y="1323"/>
                    <a:pt x="1323" y="1907"/>
                    <a:pt x="1323" y="2635"/>
                  </a:cubicBezTo>
                  <a:cubicBezTo>
                    <a:pt x="1323" y="1913"/>
                    <a:pt x="1907" y="1323"/>
                    <a:pt x="2627" y="1323"/>
                  </a:cubicBezTo>
                  <a:cubicBezTo>
                    <a:pt x="2633" y="1323"/>
                    <a:pt x="2639" y="1323"/>
                    <a:pt x="2645" y="1323"/>
                  </a:cubicBezTo>
                  <a:cubicBezTo>
                    <a:pt x="1917" y="1313"/>
                    <a:pt x="1323" y="728"/>
                    <a:pt x="1323"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365;p48"/>
            <p:cNvSpPr/>
            <p:nvPr/>
          </p:nvSpPr>
          <p:spPr>
            <a:xfrm>
              <a:off x="1998759" y="4254070"/>
              <a:ext cx="338356" cy="105339"/>
            </a:xfrm>
            <a:custGeom>
              <a:avLst/>
              <a:gdLst/>
              <a:ahLst/>
              <a:cxnLst/>
              <a:rect l="l" t="t" r="r" b="b"/>
              <a:pathLst>
                <a:path w="4317" h="1344" extrusionOk="0">
                  <a:moveTo>
                    <a:pt x="288" y="1"/>
                  </a:moveTo>
                  <a:lnTo>
                    <a:pt x="1" y="1292"/>
                  </a:lnTo>
                  <a:lnTo>
                    <a:pt x="4316" y="1344"/>
                  </a:lnTo>
                  <a:lnTo>
                    <a:pt x="18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366;p48"/>
            <p:cNvSpPr/>
            <p:nvPr/>
          </p:nvSpPr>
          <p:spPr>
            <a:xfrm>
              <a:off x="1997976" y="4355334"/>
              <a:ext cx="339139" cy="49064"/>
            </a:xfrm>
            <a:custGeom>
              <a:avLst/>
              <a:gdLst/>
              <a:ahLst/>
              <a:cxnLst/>
              <a:rect l="l" t="t" r="r" b="b"/>
              <a:pathLst>
                <a:path w="4327" h="626" extrusionOk="0">
                  <a:moveTo>
                    <a:pt x="11" y="0"/>
                  </a:moveTo>
                  <a:lnTo>
                    <a:pt x="0" y="574"/>
                  </a:lnTo>
                  <a:lnTo>
                    <a:pt x="4316" y="626"/>
                  </a:lnTo>
                  <a:lnTo>
                    <a:pt x="4326" y="52"/>
                  </a:lnTo>
                  <a:lnTo>
                    <a:pt x="11"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367;p48"/>
            <p:cNvSpPr/>
            <p:nvPr/>
          </p:nvSpPr>
          <p:spPr>
            <a:xfrm>
              <a:off x="2021254" y="4086186"/>
              <a:ext cx="139120" cy="167963"/>
            </a:xfrm>
            <a:custGeom>
              <a:avLst/>
              <a:gdLst/>
              <a:ahLst/>
              <a:cxnLst/>
              <a:rect l="l" t="t" r="r" b="b"/>
              <a:pathLst>
                <a:path w="1775" h="2143" extrusionOk="0">
                  <a:moveTo>
                    <a:pt x="226" y="0"/>
                  </a:moveTo>
                  <a:lnTo>
                    <a:pt x="1" y="2143"/>
                  </a:lnTo>
                  <a:lnTo>
                    <a:pt x="1549" y="2143"/>
                  </a:lnTo>
                  <a:lnTo>
                    <a:pt x="1774" y="0"/>
                  </a:ln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368;p48"/>
            <p:cNvSpPr/>
            <p:nvPr/>
          </p:nvSpPr>
          <p:spPr>
            <a:xfrm>
              <a:off x="2366741" y="4258068"/>
              <a:ext cx="338356" cy="105339"/>
            </a:xfrm>
            <a:custGeom>
              <a:avLst/>
              <a:gdLst/>
              <a:ahLst/>
              <a:cxnLst/>
              <a:rect l="l" t="t" r="r" b="b"/>
              <a:pathLst>
                <a:path w="4317" h="1344" extrusionOk="0">
                  <a:moveTo>
                    <a:pt x="288" y="1"/>
                  </a:moveTo>
                  <a:lnTo>
                    <a:pt x="1" y="1293"/>
                  </a:lnTo>
                  <a:lnTo>
                    <a:pt x="4317" y="1344"/>
                  </a:lnTo>
                  <a:lnTo>
                    <a:pt x="1805" y="1"/>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369;p48"/>
            <p:cNvSpPr/>
            <p:nvPr/>
          </p:nvSpPr>
          <p:spPr>
            <a:xfrm>
              <a:off x="2365957" y="4359331"/>
              <a:ext cx="339139" cy="48281"/>
            </a:xfrm>
            <a:custGeom>
              <a:avLst/>
              <a:gdLst/>
              <a:ahLst/>
              <a:cxnLst/>
              <a:rect l="l" t="t" r="r" b="b"/>
              <a:pathLst>
                <a:path w="4327" h="616" extrusionOk="0">
                  <a:moveTo>
                    <a:pt x="11" y="1"/>
                  </a:moveTo>
                  <a:lnTo>
                    <a:pt x="0" y="565"/>
                  </a:lnTo>
                  <a:lnTo>
                    <a:pt x="4316" y="616"/>
                  </a:lnTo>
                  <a:lnTo>
                    <a:pt x="4327" y="52"/>
                  </a:lnTo>
                  <a:lnTo>
                    <a:pt x="1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370;p48"/>
            <p:cNvSpPr/>
            <p:nvPr/>
          </p:nvSpPr>
          <p:spPr>
            <a:xfrm>
              <a:off x="2387668" y="4090183"/>
              <a:ext cx="122974" cy="167963"/>
            </a:xfrm>
            <a:custGeom>
              <a:avLst/>
              <a:gdLst/>
              <a:ahLst/>
              <a:cxnLst/>
              <a:rect l="l" t="t" r="r" b="b"/>
              <a:pathLst>
                <a:path w="1569" h="2143" extrusionOk="0">
                  <a:moveTo>
                    <a:pt x="0" y="0"/>
                  </a:moveTo>
                  <a:lnTo>
                    <a:pt x="21" y="2143"/>
                  </a:lnTo>
                  <a:lnTo>
                    <a:pt x="1569" y="2143"/>
                  </a:lnTo>
                  <a:lnTo>
                    <a:pt x="1548" y="0"/>
                  </a:lnTo>
                  <a:close/>
                </a:path>
              </a:pathLst>
            </a:custGeom>
            <a:solidFill>
              <a:srgbClr val="9F522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371;p48"/>
            <p:cNvSpPr/>
            <p:nvPr/>
          </p:nvSpPr>
          <p:spPr>
            <a:xfrm>
              <a:off x="2005970" y="2826269"/>
              <a:ext cx="553737" cy="1378895"/>
            </a:xfrm>
            <a:custGeom>
              <a:avLst/>
              <a:gdLst/>
              <a:ahLst/>
              <a:cxnLst/>
              <a:rect l="l" t="t" r="r" b="b"/>
              <a:pathLst>
                <a:path w="7065" h="17593" extrusionOk="0">
                  <a:moveTo>
                    <a:pt x="6500" y="1"/>
                  </a:moveTo>
                  <a:lnTo>
                    <a:pt x="2482" y="206"/>
                  </a:lnTo>
                  <a:lnTo>
                    <a:pt x="1446" y="390"/>
                  </a:lnTo>
                  <a:lnTo>
                    <a:pt x="1" y="17510"/>
                  </a:lnTo>
                  <a:lnTo>
                    <a:pt x="2574" y="17592"/>
                  </a:lnTo>
                  <a:lnTo>
                    <a:pt x="4122" y="3927"/>
                  </a:lnTo>
                  <a:lnTo>
                    <a:pt x="4542" y="17459"/>
                  </a:lnTo>
                  <a:lnTo>
                    <a:pt x="7064" y="17480"/>
                  </a:lnTo>
                  <a:lnTo>
                    <a:pt x="650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372;p48"/>
            <p:cNvSpPr/>
            <p:nvPr/>
          </p:nvSpPr>
          <p:spPr>
            <a:xfrm>
              <a:off x="2457580" y="2297614"/>
              <a:ext cx="146252" cy="306221"/>
            </a:xfrm>
            <a:custGeom>
              <a:avLst/>
              <a:gdLst/>
              <a:ahLst/>
              <a:cxnLst/>
              <a:rect l="l" t="t" r="r" b="b"/>
              <a:pathLst>
                <a:path w="1866" h="3907" extrusionOk="0">
                  <a:moveTo>
                    <a:pt x="308" y="0"/>
                  </a:moveTo>
                  <a:lnTo>
                    <a:pt x="0" y="3906"/>
                  </a:lnTo>
                  <a:lnTo>
                    <a:pt x="1866" y="3137"/>
                  </a:lnTo>
                  <a:cubicBezTo>
                    <a:pt x="1866" y="913"/>
                    <a:pt x="308" y="0"/>
                    <a:pt x="308" y="0"/>
                  </a:cubicBezTo>
                  <a:close/>
                </a:path>
              </a:pathLst>
            </a:custGeom>
            <a:solidFill>
              <a:srgbClr val="9FC5E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373;p48"/>
            <p:cNvSpPr/>
            <p:nvPr/>
          </p:nvSpPr>
          <p:spPr>
            <a:xfrm>
              <a:off x="2075099" y="2245414"/>
              <a:ext cx="462035" cy="649279"/>
            </a:xfrm>
            <a:custGeom>
              <a:avLst/>
              <a:gdLst/>
              <a:ahLst/>
              <a:cxnLst/>
              <a:rect l="l" t="t" r="r" b="b"/>
              <a:pathLst>
                <a:path w="5895" h="8284" extrusionOk="0">
                  <a:moveTo>
                    <a:pt x="3004" y="0"/>
                  </a:moveTo>
                  <a:lnTo>
                    <a:pt x="2707" y="21"/>
                  </a:lnTo>
                  <a:cubicBezTo>
                    <a:pt x="2061" y="72"/>
                    <a:pt x="1425" y="215"/>
                    <a:pt x="831" y="451"/>
                  </a:cubicBezTo>
                  <a:cubicBezTo>
                    <a:pt x="687" y="513"/>
                    <a:pt x="544" y="584"/>
                    <a:pt x="410" y="646"/>
                  </a:cubicBezTo>
                  <a:cubicBezTo>
                    <a:pt x="0" y="861"/>
                    <a:pt x="123" y="1333"/>
                    <a:pt x="175" y="1815"/>
                  </a:cubicBezTo>
                  <a:lnTo>
                    <a:pt x="421" y="8283"/>
                  </a:lnTo>
                  <a:lnTo>
                    <a:pt x="5639" y="8160"/>
                  </a:lnTo>
                  <a:lnTo>
                    <a:pt x="5844" y="2030"/>
                  </a:lnTo>
                  <a:cubicBezTo>
                    <a:pt x="5895" y="1374"/>
                    <a:pt x="5505" y="759"/>
                    <a:pt x="4890" y="533"/>
                  </a:cubicBezTo>
                  <a:cubicBezTo>
                    <a:pt x="4204" y="287"/>
                    <a:pt x="3373" y="21"/>
                    <a:pt x="3004"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374;p48"/>
            <p:cNvSpPr/>
            <p:nvPr/>
          </p:nvSpPr>
          <p:spPr>
            <a:xfrm>
              <a:off x="2520988" y="2429366"/>
              <a:ext cx="10581" cy="148760"/>
            </a:xfrm>
            <a:custGeom>
              <a:avLst/>
              <a:gdLst/>
              <a:ahLst/>
              <a:cxnLst/>
              <a:rect l="l" t="t" r="r" b="b"/>
              <a:pathLst>
                <a:path w="135" h="1898" fill="none" extrusionOk="0">
                  <a:moveTo>
                    <a:pt x="1" y="1897"/>
                  </a:moveTo>
                  <a:lnTo>
                    <a:pt x="134" y="1"/>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375;p48"/>
            <p:cNvSpPr/>
            <p:nvPr/>
          </p:nvSpPr>
          <p:spPr>
            <a:xfrm>
              <a:off x="2215708" y="2244474"/>
              <a:ext cx="205741" cy="109493"/>
            </a:xfrm>
            <a:custGeom>
              <a:avLst/>
              <a:gdLst/>
              <a:ahLst/>
              <a:cxnLst/>
              <a:rect l="l" t="t" r="r" b="b"/>
              <a:pathLst>
                <a:path w="2625" h="1397" extrusionOk="0">
                  <a:moveTo>
                    <a:pt x="1121" y="1"/>
                  </a:moveTo>
                  <a:cubicBezTo>
                    <a:pt x="742" y="1"/>
                    <a:pt x="371" y="61"/>
                    <a:pt x="0" y="156"/>
                  </a:cubicBezTo>
                  <a:lnTo>
                    <a:pt x="1846" y="1396"/>
                  </a:lnTo>
                  <a:lnTo>
                    <a:pt x="2625" y="371"/>
                  </a:lnTo>
                  <a:cubicBezTo>
                    <a:pt x="2625" y="371"/>
                    <a:pt x="1825" y="53"/>
                    <a:pt x="1210" y="2"/>
                  </a:cubicBezTo>
                  <a:cubicBezTo>
                    <a:pt x="1180" y="1"/>
                    <a:pt x="1151" y="1"/>
                    <a:pt x="1121" y="1"/>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376;p48"/>
            <p:cNvSpPr/>
            <p:nvPr/>
          </p:nvSpPr>
          <p:spPr>
            <a:xfrm>
              <a:off x="2317755" y="2523341"/>
              <a:ext cx="413833" cy="407563"/>
            </a:xfrm>
            <a:custGeom>
              <a:avLst/>
              <a:gdLst/>
              <a:ahLst/>
              <a:cxnLst/>
              <a:rect l="l" t="t" r="r" b="b"/>
              <a:pathLst>
                <a:path w="5280" h="5200" extrusionOk="0">
                  <a:moveTo>
                    <a:pt x="1355" y="0"/>
                  </a:moveTo>
                  <a:cubicBezTo>
                    <a:pt x="1209" y="0"/>
                    <a:pt x="1085" y="110"/>
                    <a:pt x="1046" y="257"/>
                  </a:cubicBezTo>
                  <a:lnTo>
                    <a:pt x="41" y="4737"/>
                  </a:lnTo>
                  <a:cubicBezTo>
                    <a:pt x="0" y="4942"/>
                    <a:pt x="144" y="5137"/>
                    <a:pt x="359" y="5137"/>
                  </a:cubicBezTo>
                  <a:lnTo>
                    <a:pt x="3947" y="5199"/>
                  </a:lnTo>
                  <a:cubicBezTo>
                    <a:pt x="3954" y="5199"/>
                    <a:pt x="3960" y="5199"/>
                    <a:pt x="3967" y="5199"/>
                  </a:cubicBezTo>
                  <a:cubicBezTo>
                    <a:pt x="4112" y="5199"/>
                    <a:pt x="4236" y="5090"/>
                    <a:pt x="4275" y="4942"/>
                  </a:cubicBezTo>
                  <a:lnTo>
                    <a:pt x="5239" y="462"/>
                  </a:lnTo>
                  <a:cubicBezTo>
                    <a:pt x="5280" y="257"/>
                    <a:pt x="5126" y="63"/>
                    <a:pt x="4921" y="63"/>
                  </a:cubicBezTo>
                  <a:lnTo>
                    <a:pt x="1374" y="1"/>
                  </a:lnTo>
                  <a:cubicBezTo>
                    <a:pt x="1368" y="1"/>
                    <a:pt x="1361" y="0"/>
                    <a:pt x="1355" y="0"/>
                  </a:cubicBezTo>
                  <a:close/>
                </a:path>
              </a:pathLst>
            </a:custGeom>
            <a:solidFill>
              <a:srgbClr val="07070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377;p48"/>
            <p:cNvSpPr/>
            <p:nvPr/>
          </p:nvSpPr>
          <p:spPr>
            <a:xfrm>
              <a:off x="2325750" y="2534627"/>
              <a:ext cx="411482" cy="399412"/>
            </a:xfrm>
            <a:custGeom>
              <a:avLst/>
              <a:gdLst/>
              <a:ahLst/>
              <a:cxnLst/>
              <a:rect l="l" t="t" r="r" b="b"/>
              <a:pathLst>
                <a:path w="5250" h="5096" extrusionOk="0">
                  <a:moveTo>
                    <a:pt x="5034" y="1"/>
                  </a:moveTo>
                  <a:lnTo>
                    <a:pt x="1" y="4860"/>
                  </a:lnTo>
                  <a:lnTo>
                    <a:pt x="226" y="5096"/>
                  </a:lnTo>
                  <a:lnTo>
                    <a:pt x="5250" y="226"/>
                  </a:lnTo>
                  <a:lnTo>
                    <a:pt x="5034" y="1"/>
                  </a:lnTo>
                  <a:close/>
                </a:path>
              </a:pathLst>
            </a:custGeom>
            <a:solidFill>
              <a:srgbClr val="0B0B0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378;p48"/>
            <p:cNvSpPr/>
            <p:nvPr/>
          </p:nvSpPr>
          <p:spPr>
            <a:xfrm>
              <a:off x="2332177" y="2538624"/>
              <a:ext cx="414695" cy="407563"/>
            </a:xfrm>
            <a:custGeom>
              <a:avLst/>
              <a:gdLst/>
              <a:ahLst/>
              <a:cxnLst/>
              <a:rect l="l" t="t" r="r" b="b"/>
              <a:pathLst>
                <a:path w="5291" h="5200" extrusionOk="0">
                  <a:moveTo>
                    <a:pt x="1365" y="0"/>
                  </a:moveTo>
                  <a:cubicBezTo>
                    <a:pt x="1219" y="0"/>
                    <a:pt x="1086" y="110"/>
                    <a:pt x="1057" y="257"/>
                  </a:cubicBezTo>
                  <a:lnTo>
                    <a:pt x="52" y="4737"/>
                  </a:lnTo>
                  <a:cubicBezTo>
                    <a:pt x="1" y="4942"/>
                    <a:pt x="155" y="5137"/>
                    <a:pt x="370" y="5137"/>
                  </a:cubicBezTo>
                  <a:lnTo>
                    <a:pt x="3958" y="5198"/>
                  </a:lnTo>
                  <a:cubicBezTo>
                    <a:pt x="3964" y="5199"/>
                    <a:pt x="3971" y="5199"/>
                    <a:pt x="3977" y="5199"/>
                  </a:cubicBezTo>
                  <a:cubicBezTo>
                    <a:pt x="4123" y="5199"/>
                    <a:pt x="4247" y="5089"/>
                    <a:pt x="4286" y="4942"/>
                  </a:cubicBezTo>
                  <a:lnTo>
                    <a:pt x="5250" y="462"/>
                  </a:lnTo>
                  <a:cubicBezTo>
                    <a:pt x="5291" y="257"/>
                    <a:pt x="5137" y="62"/>
                    <a:pt x="4932" y="62"/>
                  </a:cubicBezTo>
                  <a:lnTo>
                    <a:pt x="1385" y="1"/>
                  </a:lnTo>
                  <a:cubicBezTo>
                    <a:pt x="1378" y="0"/>
                    <a:pt x="1372" y="0"/>
                    <a:pt x="13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379;p48"/>
            <p:cNvSpPr/>
            <p:nvPr/>
          </p:nvSpPr>
          <p:spPr>
            <a:xfrm>
              <a:off x="2636751" y="2667085"/>
              <a:ext cx="116391" cy="148839"/>
            </a:xfrm>
            <a:custGeom>
              <a:avLst/>
              <a:gdLst/>
              <a:ahLst/>
              <a:cxnLst/>
              <a:rect l="l" t="t" r="r" b="b"/>
              <a:pathLst>
                <a:path w="1485" h="1899" extrusionOk="0">
                  <a:moveTo>
                    <a:pt x="1118" y="1"/>
                  </a:moveTo>
                  <a:cubicBezTo>
                    <a:pt x="1108" y="1"/>
                    <a:pt x="1097" y="1"/>
                    <a:pt x="1087" y="2"/>
                  </a:cubicBezTo>
                  <a:lnTo>
                    <a:pt x="841" y="12"/>
                  </a:lnTo>
                  <a:cubicBezTo>
                    <a:pt x="503" y="33"/>
                    <a:pt x="226" y="279"/>
                    <a:pt x="164" y="607"/>
                  </a:cubicBezTo>
                  <a:lnTo>
                    <a:pt x="82" y="1027"/>
                  </a:lnTo>
                  <a:cubicBezTo>
                    <a:pt x="0" y="1478"/>
                    <a:pt x="338" y="1888"/>
                    <a:pt x="800" y="1899"/>
                  </a:cubicBezTo>
                  <a:cubicBezTo>
                    <a:pt x="954" y="1899"/>
                    <a:pt x="1087" y="1796"/>
                    <a:pt x="1128" y="1642"/>
                  </a:cubicBezTo>
                  <a:lnTo>
                    <a:pt x="1435" y="412"/>
                  </a:lnTo>
                  <a:cubicBezTo>
                    <a:pt x="1484" y="197"/>
                    <a:pt x="1328" y="1"/>
                    <a:pt x="1118" y="1"/>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380;p48"/>
            <p:cNvSpPr/>
            <p:nvPr/>
          </p:nvSpPr>
          <p:spPr>
            <a:xfrm>
              <a:off x="1778597" y="2317678"/>
              <a:ext cx="402625" cy="375507"/>
            </a:xfrm>
            <a:custGeom>
              <a:avLst/>
              <a:gdLst/>
              <a:ahLst/>
              <a:cxnLst/>
              <a:rect l="l" t="t" r="r" b="b"/>
              <a:pathLst>
                <a:path w="5137" h="4791" extrusionOk="0">
                  <a:moveTo>
                    <a:pt x="4048" y="0"/>
                  </a:moveTo>
                  <a:cubicBezTo>
                    <a:pt x="3762" y="0"/>
                    <a:pt x="3477" y="127"/>
                    <a:pt x="3281" y="370"/>
                  </a:cubicBezTo>
                  <a:lnTo>
                    <a:pt x="359" y="3302"/>
                  </a:lnTo>
                  <a:cubicBezTo>
                    <a:pt x="1" y="3702"/>
                    <a:pt x="72" y="4327"/>
                    <a:pt x="513" y="4634"/>
                  </a:cubicBezTo>
                  <a:cubicBezTo>
                    <a:pt x="657" y="4739"/>
                    <a:pt x="824" y="4790"/>
                    <a:pt x="990" y="4790"/>
                  </a:cubicBezTo>
                  <a:cubicBezTo>
                    <a:pt x="1213" y="4790"/>
                    <a:pt x="1435" y="4698"/>
                    <a:pt x="1600" y="4522"/>
                  </a:cubicBezTo>
                  <a:lnTo>
                    <a:pt x="4727" y="1733"/>
                  </a:lnTo>
                  <a:cubicBezTo>
                    <a:pt x="5137" y="1292"/>
                    <a:pt x="5106" y="595"/>
                    <a:pt x="4645" y="206"/>
                  </a:cubicBezTo>
                  <a:cubicBezTo>
                    <a:pt x="4467" y="67"/>
                    <a:pt x="4257" y="0"/>
                    <a:pt x="4048" y="0"/>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381;p48"/>
            <p:cNvSpPr/>
            <p:nvPr/>
          </p:nvSpPr>
          <p:spPr>
            <a:xfrm>
              <a:off x="1933706" y="2275119"/>
              <a:ext cx="264367" cy="311786"/>
            </a:xfrm>
            <a:custGeom>
              <a:avLst/>
              <a:gdLst/>
              <a:ahLst/>
              <a:cxnLst/>
              <a:rect l="l" t="t" r="r" b="b"/>
              <a:pathLst>
                <a:path w="3373" h="3978" extrusionOk="0">
                  <a:moveTo>
                    <a:pt x="2819" y="0"/>
                  </a:moveTo>
                  <a:cubicBezTo>
                    <a:pt x="2819" y="0"/>
                    <a:pt x="1558" y="257"/>
                    <a:pt x="0" y="2184"/>
                  </a:cubicBezTo>
                  <a:lnTo>
                    <a:pt x="1343" y="3978"/>
                  </a:lnTo>
                  <a:lnTo>
                    <a:pt x="3373" y="2471"/>
                  </a:lnTo>
                  <a:lnTo>
                    <a:pt x="2819"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382;p48"/>
            <p:cNvSpPr/>
            <p:nvPr/>
          </p:nvSpPr>
          <p:spPr>
            <a:xfrm>
              <a:off x="2092734" y="2478430"/>
              <a:ext cx="92485" cy="68345"/>
            </a:xfrm>
            <a:custGeom>
              <a:avLst/>
              <a:gdLst/>
              <a:ahLst/>
              <a:cxnLst/>
              <a:rect l="l" t="t" r="r" b="b"/>
              <a:pathLst>
                <a:path w="1180" h="872" fill="none" extrusionOk="0">
                  <a:moveTo>
                    <a:pt x="1" y="871"/>
                  </a:moveTo>
                  <a:lnTo>
                    <a:pt x="1180" y="0"/>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383;p48"/>
            <p:cNvSpPr/>
            <p:nvPr/>
          </p:nvSpPr>
          <p:spPr>
            <a:xfrm>
              <a:off x="2160295" y="2600151"/>
              <a:ext cx="163104" cy="162790"/>
            </a:xfrm>
            <a:custGeom>
              <a:avLst/>
              <a:gdLst/>
              <a:ahLst/>
              <a:cxnLst/>
              <a:rect l="l" t="t" r="r" b="b"/>
              <a:pathLst>
                <a:path w="2081" h="2077" extrusionOk="0">
                  <a:moveTo>
                    <a:pt x="1292" y="1"/>
                  </a:moveTo>
                  <a:cubicBezTo>
                    <a:pt x="1137" y="1"/>
                    <a:pt x="961" y="45"/>
                    <a:pt x="769" y="149"/>
                  </a:cubicBezTo>
                  <a:cubicBezTo>
                    <a:pt x="10" y="569"/>
                    <a:pt x="133" y="1451"/>
                    <a:pt x="133" y="1451"/>
                  </a:cubicBezTo>
                  <a:cubicBezTo>
                    <a:pt x="133" y="1451"/>
                    <a:pt x="0" y="2066"/>
                    <a:pt x="923" y="2076"/>
                  </a:cubicBezTo>
                  <a:cubicBezTo>
                    <a:pt x="928" y="2076"/>
                    <a:pt x="933" y="2076"/>
                    <a:pt x="939" y="2076"/>
                  </a:cubicBezTo>
                  <a:cubicBezTo>
                    <a:pt x="1848" y="2076"/>
                    <a:pt x="2081" y="1202"/>
                    <a:pt x="2050" y="733"/>
                  </a:cubicBezTo>
                  <a:cubicBezTo>
                    <a:pt x="2027" y="381"/>
                    <a:pt x="1748" y="1"/>
                    <a:pt x="1292" y="1"/>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384;p48"/>
            <p:cNvSpPr/>
            <p:nvPr/>
          </p:nvSpPr>
          <p:spPr>
            <a:xfrm>
              <a:off x="2240632" y="2586826"/>
              <a:ext cx="131831" cy="46713"/>
            </a:xfrm>
            <a:custGeom>
              <a:avLst/>
              <a:gdLst/>
              <a:ahLst/>
              <a:cxnLst/>
              <a:rect l="l" t="t" r="r" b="b"/>
              <a:pathLst>
                <a:path w="1682" h="596" extrusionOk="0">
                  <a:moveTo>
                    <a:pt x="1507" y="1"/>
                  </a:moveTo>
                  <a:cubicBezTo>
                    <a:pt x="995" y="1"/>
                    <a:pt x="492" y="73"/>
                    <a:pt x="0" y="216"/>
                  </a:cubicBezTo>
                  <a:lnTo>
                    <a:pt x="380" y="596"/>
                  </a:lnTo>
                  <a:lnTo>
                    <a:pt x="1528" y="339"/>
                  </a:lnTo>
                  <a:cubicBezTo>
                    <a:pt x="1620" y="319"/>
                    <a:pt x="1681" y="227"/>
                    <a:pt x="1661" y="134"/>
                  </a:cubicBezTo>
                  <a:cubicBezTo>
                    <a:pt x="1640" y="62"/>
                    <a:pt x="1579" y="11"/>
                    <a:pt x="1507" y="1"/>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385;p48"/>
            <p:cNvSpPr/>
            <p:nvPr/>
          </p:nvSpPr>
          <p:spPr>
            <a:xfrm>
              <a:off x="1836440" y="2553908"/>
              <a:ext cx="413049" cy="205819"/>
            </a:xfrm>
            <a:custGeom>
              <a:avLst/>
              <a:gdLst/>
              <a:ahLst/>
              <a:cxnLst/>
              <a:rect l="l" t="t" r="r" b="b"/>
              <a:pathLst>
                <a:path w="5270" h="2626" extrusionOk="0">
                  <a:moveTo>
                    <a:pt x="616" y="1"/>
                  </a:moveTo>
                  <a:lnTo>
                    <a:pt x="1" y="1733"/>
                  </a:lnTo>
                  <a:lnTo>
                    <a:pt x="4706" y="2625"/>
                  </a:lnTo>
                  <a:lnTo>
                    <a:pt x="5270" y="1887"/>
                  </a:lnTo>
                  <a:lnTo>
                    <a:pt x="616" y="1"/>
                  </a:ln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386;p48"/>
            <p:cNvSpPr/>
            <p:nvPr/>
          </p:nvSpPr>
          <p:spPr>
            <a:xfrm>
              <a:off x="1911212" y="2564332"/>
              <a:ext cx="77986" cy="32213"/>
            </a:xfrm>
            <a:custGeom>
              <a:avLst/>
              <a:gdLst/>
              <a:ahLst/>
              <a:cxnLst/>
              <a:rect l="l" t="t" r="r" b="b"/>
              <a:pathLst>
                <a:path w="995" h="411" fill="none" extrusionOk="0">
                  <a:moveTo>
                    <a:pt x="994" y="411"/>
                  </a:moveTo>
                  <a:lnTo>
                    <a:pt x="0" y="1"/>
                  </a:lnTo>
                </a:path>
              </a:pathLst>
            </a:custGeom>
            <a:noFill/>
            <a:ln w="12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387;p48"/>
            <p:cNvSpPr/>
            <p:nvPr/>
          </p:nvSpPr>
          <p:spPr>
            <a:xfrm>
              <a:off x="2264694" y="2076668"/>
              <a:ext cx="132693" cy="217811"/>
            </a:xfrm>
            <a:custGeom>
              <a:avLst/>
              <a:gdLst/>
              <a:ahLst/>
              <a:cxnLst/>
              <a:rect l="l" t="t" r="r" b="b"/>
              <a:pathLst>
                <a:path w="1693" h="2779" extrusionOk="0">
                  <a:moveTo>
                    <a:pt x="360" y="0"/>
                  </a:moveTo>
                  <a:lnTo>
                    <a:pt x="1" y="2655"/>
                  </a:lnTo>
                  <a:lnTo>
                    <a:pt x="1641" y="2778"/>
                  </a:lnTo>
                  <a:lnTo>
                    <a:pt x="1692" y="759"/>
                  </a:lnTo>
                  <a:lnTo>
                    <a:pt x="360" y="0"/>
                  </a:ln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388;p48"/>
            <p:cNvSpPr/>
            <p:nvPr/>
          </p:nvSpPr>
          <p:spPr>
            <a:xfrm>
              <a:off x="2317755" y="2138508"/>
              <a:ext cx="79632" cy="75634"/>
            </a:xfrm>
            <a:custGeom>
              <a:avLst/>
              <a:gdLst/>
              <a:ahLst/>
              <a:cxnLst/>
              <a:rect l="l" t="t" r="r" b="b"/>
              <a:pathLst>
                <a:path w="1016" h="965" extrusionOk="0">
                  <a:moveTo>
                    <a:pt x="0" y="1"/>
                  </a:moveTo>
                  <a:lnTo>
                    <a:pt x="995" y="964"/>
                  </a:lnTo>
                  <a:lnTo>
                    <a:pt x="1015" y="21"/>
                  </a:lnTo>
                  <a:lnTo>
                    <a:pt x="0" y="1"/>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389;p48"/>
            <p:cNvSpPr/>
            <p:nvPr/>
          </p:nvSpPr>
          <p:spPr>
            <a:xfrm>
              <a:off x="2251134" y="1862541"/>
              <a:ext cx="247438" cy="306456"/>
            </a:xfrm>
            <a:custGeom>
              <a:avLst/>
              <a:gdLst/>
              <a:ahLst/>
              <a:cxnLst/>
              <a:rect l="l" t="t" r="r" b="b"/>
              <a:pathLst>
                <a:path w="3157" h="3910" extrusionOk="0">
                  <a:moveTo>
                    <a:pt x="1684" y="0"/>
                  </a:moveTo>
                  <a:cubicBezTo>
                    <a:pt x="823" y="0"/>
                    <a:pt x="0" y="746"/>
                    <a:pt x="143" y="2209"/>
                  </a:cubicBezTo>
                  <a:cubicBezTo>
                    <a:pt x="287" y="3716"/>
                    <a:pt x="1291" y="3839"/>
                    <a:pt x="1291" y="3839"/>
                  </a:cubicBezTo>
                  <a:cubicBezTo>
                    <a:pt x="1466" y="3887"/>
                    <a:pt x="1629" y="3910"/>
                    <a:pt x="1779" y="3910"/>
                  </a:cubicBezTo>
                  <a:cubicBezTo>
                    <a:pt x="2369" y="3910"/>
                    <a:pt x="2770" y="3563"/>
                    <a:pt x="2983" y="3040"/>
                  </a:cubicBezTo>
                  <a:cubicBezTo>
                    <a:pt x="3157" y="2620"/>
                    <a:pt x="3106" y="1758"/>
                    <a:pt x="3044" y="1205"/>
                  </a:cubicBezTo>
                  <a:cubicBezTo>
                    <a:pt x="3003" y="713"/>
                    <a:pt x="2696" y="292"/>
                    <a:pt x="2245" y="108"/>
                  </a:cubicBezTo>
                  <a:cubicBezTo>
                    <a:pt x="2062" y="36"/>
                    <a:pt x="1872" y="0"/>
                    <a:pt x="1684" y="0"/>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390;p48"/>
            <p:cNvSpPr/>
            <p:nvPr/>
          </p:nvSpPr>
          <p:spPr>
            <a:xfrm>
              <a:off x="2149009" y="1837225"/>
              <a:ext cx="323072" cy="238738"/>
            </a:xfrm>
            <a:custGeom>
              <a:avLst/>
              <a:gdLst/>
              <a:ahLst/>
              <a:cxnLst/>
              <a:rect l="l" t="t" r="r" b="b"/>
              <a:pathLst>
                <a:path w="4122" h="3046" extrusionOk="0">
                  <a:moveTo>
                    <a:pt x="2556" y="0"/>
                  </a:moveTo>
                  <a:cubicBezTo>
                    <a:pt x="2471" y="0"/>
                    <a:pt x="2381" y="4"/>
                    <a:pt x="2287" y="11"/>
                  </a:cubicBezTo>
                  <a:cubicBezTo>
                    <a:pt x="1" y="195"/>
                    <a:pt x="667" y="2625"/>
                    <a:pt x="1754" y="3045"/>
                  </a:cubicBezTo>
                  <a:lnTo>
                    <a:pt x="1907" y="2532"/>
                  </a:lnTo>
                  <a:cubicBezTo>
                    <a:pt x="1907" y="2532"/>
                    <a:pt x="2317" y="1764"/>
                    <a:pt x="2164" y="933"/>
                  </a:cubicBezTo>
                  <a:cubicBezTo>
                    <a:pt x="2164" y="933"/>
                    <a:pt x="3332" y="923"/>
                    <a:pt x="4122" y="913"/>
                  </a:cubicBezTo>
                  <a:cubicBezTo>
                    <a:pt x="4122" y="913"/>
                    <a:pt x="3976" y="0"/>
                    <a:pt x="255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391;p48"/>
            <p:cNvSpPr/>
            <p:nvPr/>
          </p:nvSpPr>
          <p:spPr>
            <a:xfrm>
              <a:off x="2215708" y="2004717"/>
              <a:ext cx="102675" cy="86372"/>
            </a:xfrm>
            <a:custGeom>
              <a:avLst/>
              <a:gdLst/>
              <a:ahLst/>
              <a:cxnLst/>
              <a:rect l="l" t="t" r="r" b="b"/>
              <a:pathLst>
                <a:path w="1310" h="1102" extrusionOk="0">
                  <a:moveTo>
                    <a:pt x="614" y="1"/>
                  </a:moveTo>
                  <a:cubicBezTo>
                    <a:pt x="572" y="1"/>
                    <a:pt x="527" y="6"/>
                    <a:pt x="482" y="16"/>
                  </a:cubicBezTo>
                  <a:cubicBezTo>
                    <a:pt x="185" y="78"/>
                    <a:pt x="0" y="375"/>
                    <a:pt x="72" y="672"/>
                  </a:cubicBezTo>
                  <a:cubicBezTo>
                    <a:pt x="131" y="950"/>
                    <a:pt x="368" y="1102"/>
                    <a:pt x="608" y="1102"/>
                  </a:cubicBezTo>
                  <a:cubicBezTo>
                    <a:pt x="785" y="1102"/>
                    <a:pt x="964" y="1020"/>
                    <a:pt x="1077" y="847"/>
                  </a:cubicBezTo>
                  <a:cubicBezTo>
                    <a:pt x="1309" y="466"/>
                    <a:pt x="1028" y="1"/>
                    <a:pt x="614" y="1"/>
                  </a:cubicBezTo>
                  <a:close/>
                </a:path>
              </a:pathLst>
            </a:custGeom>
            <a:solidFill>
              <a:srgbClr val="A95E4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392;p48"/>
            <p:cNvSpPr/>
            <p:nvPr/>
          </p:nvSpPr>
          <p:spPr>
            <a:xfrm>
              <a:off x="2592883" y="1806507"/>
              <a:ext cx="300188" cy="300188"/>
            </a:xfrm>
            <a:custGeom>
              <a:avLst/>
              <a:gdLst/>
              <a:ahLst/>
              <a:cxnLst/>
              <a:rect l="l" t="t" r="r" b="b"/>
              <a:pathLst>
                <a:path w="5260" h="5260" extrusionOk="0">
                  <a:moveTo>
                    <a:pt x="2625" y="1"/>
                  </a:moveTo>
                  <a:cubicBezTo>
                    <a:pt x="1179" y="1"/>
                    <a:pt x="0" y="1180"/>
                    <a:pt x="0" y="2636"/>
                  </a:cubicBezTo>
                  <a:cubicBezTo>
                    <a:pt x="0" y="4081"/>
                    <a:pt x="1179" y="5260"/>
                    <a:pt x="2625" y="5260"/>
                  </a:cubicBezTo>
                  <a:cubicBezTo>
                    <a:pt x="4080" y="5260"/>
                    <a:pt x="5259" y="4081"/>
                    <a:pt x="5259" y="2636"/>
                  </a:cubicBezTo>
                  <a:cubicBezTo>
                    <a:pt x="5259" y="1180"/>
                    <a:pt x="4080" y="1"/>
                    <a:pt x="2625"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393;p48"/>
            <p:cNvSpPr/>
            <p:nvPr/>
          </p:nvSpPr>
          <p:spPr>
            <a:xfrm>
              <a:off x="2670670" y="1884351"/>
              <a:ext cx="144558" cy="144558"/>
            </a:xfrm>
            <a:custGeom>
              <a:avLst/>
              <a:gdLst/>
              <a:ahLst/>
              <a:cxnLst/>
              <a:rect l="l" t="t" r="r" b="b"/>
              <a:pathLst>
                <a:path w="2533" h="2533" extrusionOk="0">
                  <a:moveTo>
                    <a:pt x="1262" y="0"/>
                  </a:moveTo>
                  <a:cubicBezTo>
                    <a:pt x="564" y="0"/>
                    <a:pt x="1" y="564"/>
                    <a:pt x="1" y="1272"/>
                  </a:cubicBezTo>
                  <a:cubicBezTo>
                    <a:pt x="1" y="1969"/>
                    <a:pt x="564" y="2533"/>
                    <a:pt x="1262" y="2533"/>
                  </a:cubicBezTo>
                  <a:cubicBezTo>
                    <a:pt x="1959" y="2533"/>
                    <a:pt x="2533" y="1969"/>
                    <a:pt x="2533" y="1272"/>
                  </a:cubicBezTo>
                  <a:cubicBezTo>
                    <a:pt x="2533" y="564"/>
                    <a:pt x="1959" y="0"/>
                    <a:pt x="126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29712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73"/>
        <p:cNvGrpSpPr/>
        <p:nvPr/>
      </p:nvGrpSpPr>
      <p:grpSpPr>
        <a:xfrm>
          <a:off x="0" y="0"/>
          <a:ext cx="0" cy="0"/>
          <a:chOff x="0" y="0"/>
          <a:chExt cx="0" cy="0"/>
        </a:xfrm>
      </p:grpSpPr>
      <p:sp>
        <p:nvSpPr>
          <p:cNvPr id="1774" name="Google Shape;1774;p57"/>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Target market </a:t>
            </a:r>
            <a:endParaRPr dirty="0"/>
          </a:p>
        </p:txBody>
      </p:sp>
      <p:sp>
        <p:nvSpPr>
          <p:cNvPr id="1775" name="Google Shape;1775;p57"/>
          <p:cNvSpPr txBox="1">
            <a:spLocks noGrp="1"/>
          </p:cNvSpPr>
          <p:nvPr>
            <p:ph type="title" idx="4294967295"/>
          </p:nvPr>
        </p:nvSpPr>
        <p:spPr>
          <a:xfrm>
            <a:off x="475812" y="1233901"/>
            <a:ext cx="2259000" cy="4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t>AGE </a:t>
            </a:r>
            <a:endParaRPr sz="1600"/>
          </a:p>
        </p:txBody>
      </p:sp>
      <p:sp>
        <p:nvSpPr>
          <p:cNvPr id="1776" name="Google Shape;1776;p57"/>
          <p:cNvSpPr txBox="1">
            <a:spLocks noGrp="1"/>
          </p:cNvSpPr>
          <p:nvPr>
            <p:ph type="subTitle" idx="4294967295"/>
          </p:nvPr>
        </p:nvSpPr>
        <p:spPr>
          <a:xfrm>
            <a:off x="475812" y="1535221"/>
            <a:ext cx="2259000" cy="369931"/>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a:solidFill>
                  <a:schemeClr val="accent4"/>
                </a:solidFill>
                <a:latin typeface="Cambria" panose="02040503050406030204" pitchFamily="18" charset="0"/>
                <a:ea typeface="Cambria" panose="02040503050406030204" pitchFamily="18" charset="0"/>
              </a:rPr>
              <a:t>21 years amd above </a:t>
            </a:r>
            <a:endParaRPr sz="1600" dirty="0">
              <a:solidFill>
                <a:schemeClr val="accent4"/>
              </a:solidFill>
              <a:latin typeface="Cambria" panose="02040503050406030204" pitchFamily="18" charset="0"/>
              <a:ea typeface="Cambria" panose="02040503050406030204" pitchFamily="18" charset="0"/>
            </a:endParaRPr>
          </a:p>
        </p:txBody>
      </p:sp>
      <p:sp>
        <p:nvSpPr>
          <p:cNvPr id="1777" name="Google Shape;1777;p57"/>
          <p:cNvSpPr txBox="1">
            <a:spLocks noGrp="1"/>
          </p:cNvSpPr>
          <p:nvPr>
            <p:ph type="title" idx="4294967295"/>
          </p:nvPr>
        </p:nvSpPr>
        <p:spPr>
          <a:xfrm>
            <a:off x="617066" y="2388723"/>
            <a:ext cx="2259000" cy="44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dirty="0"/>
              <a:t>GENDER </a:t>
            </a:r>
            <a:endParaRPr sz="1600" dirty="0"/>
          </a:p>
        </p:txBody>
      </p:sp>
      <p:sp>
        <p:nvSpPr>
          <p:cNvPr id="1778" name="Google Shape;1778;p57"/>
          <p:cNvSpPr txBox="1">
            <a:spLocks noGrp="1"/>
          </p:cNvSpPr>
          <p:nvPr>
            <p:ph type="subTitle" idx="4294967295"/>
          </p:nvPr>
        </p:nvSpPr>
        <p:spPr>
          <a:xfrm>
            <a:off x="367056" y="2771400"/>
            <a:ext cx="2259000" cy="3231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sz="1600" dirty="0">
                <a:solidFill>
                  <a:schemeClr val="accent4"/>
                </a:solidFill>
                <a:latin typeface="Cambria" panose="02040503050406030204" pitchFamily="18" charset="0"/>
                <a:ea typeface="Cambria" panose="02040503050406030204" pitchFamily="18" charset="0"/>
              </a:rPr>
              <a:t>Males and females </a:t>
            </a:r>
            <a:endParaRPr sz="1600" dirty="0">
              <a:solidFill>
                <a:schemeClr val="accent4"/>
              </a:solidFill>
              <a:latin typeface="Cambria" panose="02040503050406030204" pitchFamily="18" charset="0"/>
              <a:ea typeface="Cambria" panose="02040503050406030204" pitchFamily="18" charset="0"/>
            </a:endParaRPr>
          </a:p>
        </p:txBody>
      </p:sp>
      <p:sp>
        <p:nvSpPr>
          <p:cNvPr id="1783" name="Google Shape;1783;p57"/>
          <p:cNvSpPr txBox="1">
            <a:spLocks noGrp="1"/>
          </p:cNvSpPr>
          <p:nvPr>
            <p:ph type="title" idx="4294967295"/>
          </p:nvPr>
        </p:nvSpPr>
        <p:spPr>
          <a:xfrm>
            <a:off x="6187352" y="1225732"/>
            <a:ext cx="2259000" cy="442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600" dirty="0"/>
              <a:t>Education</a:t>
            </a:r>
            <a:br>
              <a:rPr lang="en" sz="1600" dirty="0"/>
            </a:br>
            <a:r>
              <a:rPr lang="en" sz="1600" dirty="0"/>
              <a:t> </a:t>
            </a:r>
            <a:endParaRPr sz="1600" dirty="0"/>
          </a:p>
        </p:txBody>
      </p:sp>
      <p:sp>
        <p:nvSpPr>
          <p:cNvPr id="1784" name="Google Shape;1784;p57"/>
          <p:cNvSpPr txBox="1">
            <a:spLocks noGrp="1"/>
          </p:cNvSpPr>
          <p:nvPr>
            <p:ph type="subTitle" idx="4294967295"/>
          </p:nvPr>
        </p:nvSpPr>
        <p:spPr>
          <a:xfrm>
            <a:off x="6413112" y="1504809"/>
            <a:ext cx="2259000" cy="215700"/>
          </a:xfrm>
          <a:prstGeom prst="rect">
            <a:avLst/>
          </a:prstGeom>
        </p:spPr>
        <p:txBody>
          <a:bodyPr spcFirstLastPara="1" wrap="square" lIns="91425" tIns="91425" rIns="91425" bIns="91425" anchor="t" anchorCtr="0">
            <a:noAutofit/>
          </a:bodyPr>
          <a:lstStyle/>
          <a:p>
            <a:pPr marL="0" lvl="0" indent="0" algn="just" rtl="0">
              <a:spcBef>
                <a:spcPts val="0"/>
              </a:spcBef>
              <a:spcAft>
                <a:spcPts val="1600"/>
              </a:spcAft>
              <a:buNone/>
            </a:pPr>
            <a:r>
              <a:rPr lang="en-US" sz="1600" dirty="0">
                <a:solidFill>
                  <a:schemeClr val="accent4"/>
                </a:solidFill>
                <a:latin typeface="Cambria" panose="02040503050406030204" pitchFamily="18" charset="0"/>
                <a:ea typeface="Cambria" panose="02040503050406030204" pitchFamily="18" charset="0"/>
              </a:rPr>
              <a:t>No certain level of education needed. </a:t>
            </a:r>
            <a:endParaRPr sz="1600" dirty="0">
              <a:solidFill>
                <a:schemeClr val="accent4"/>
              </a:solidFill>
              <a:latin typeface="Cambria" panose="02040503050406030204" pitchFamily="18" charset="0"/>
              <a:ea typeface="Cambria" panose="02040503050406030204" pitchFamily="18" charset="0"/>
            </a:endParaRPr>
          </a:p>
        </p:txBody>
      </p:sp>
      <p:sp>
        <p:nvSpPr>
          <p:cNvPr id="1785" name="Google Shape;1785;p57"/>
          <p:cNvSpPr txBox="1">
            <a:spLocks noGrp="1"/>
          </p:cNvSpPr>
          <p:nvPr>
            <p:ph type="title" idx="4294967295"/>
          </p:nvPr>
        </p:nvSpPr>
        <p:spPr>
          <a:xfrm>
            <a:off x="6187352" y="2490150"/>
            <a:ext cx="2259000" cy="442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600" dirty="0"/>
              <a:t/>
            </a:r>
            <a:br>
              <a:rPr lang="en" sz="1600" dirty="0"/>
            </a:br>
            <a:r>
              <a:rPr lang="en" sz="1600" dirty="0"/>
              <a:t>INCOME  </a:t>
            </a:r>
            <a:endParaRPr sz="1600" dirty="0"/>
          </a:p>
        </p:txBody>
      </p:sp>
      <p:sp>
        <p:nvSpPr>
          <p:cNvPr id="1788" name="Google Shape;1788;p57"/>
          <p:cNvSpPr txBox="1">
            <a:spLocks noGrp="1"/>
          </p:cNvSpPr>
          <p:nvPr>
            <p:ph type="subTitle" idx="4294967295"/>
          </p:nvPr>
        </p:nvSpPr>
        <p:spPr>
          <a:xfrm>
            <a:off x="6187352" y="3109248"/>
            <a:ext cx="2259000" cy="323100"/>
          </a:xfrm>
          <a:prstGeom prst="rect">
            <a:avLst/>
          </a:prstGeom>
        </p:spPr>
        <p:txBody>
          <a:bodyPr spcFirstLastPara="1" wrap="square" lIns="91425" tIns="91425" rIns="91425" bIns="91425" anchor="t" anchorCtr="0">
            <a:noAutofit/>
          </a:bodyPr>
          <a:lstStyle/>
          <a:p>
            <a:pPr marL="0" lvl="0" indent="0" algn="r" rtl="0">
              <a:spcBef>
                <a:spcPts val="0"/>
              </a:spcBef>
              <a:spcAft>
                <a:spcPts val="1600"/>
              </a:spcAft>
              <a:buNone/>
            </a:pPr>
            <a:r>
              <a:rPr lang="en-US" sz="1600" dirty="0">
                <a:solidFill>
                  <a:schemeClr val="accent4"/>
                </a:solidFill>
                <a:latin typeface="Cambria" panose="02040503050406030204" pitchFamily="18" charset="0"/>
                <a:ea typeface="Cambria" panose="02040503050406030204" pitchFamily="18" charset="0"/>
              </a:rPr>
              <a:t>Above 3000</a:t>
            </a:r>
            <a:endParaRPr sz="1600" dirty="0">
              <a:solidFill>
                <a:schemeClr val="accent4"/>
              </a:solidFill>
              <a:latin typeface="Cambria" panose="02040503050406030204" pitchFamily="18" charset="0"/>
              <a:ea typeface="Cambria" panose="02040503050406030204" pitchFamily="18" charset="0"/>
            </a:endParaRPr>
          </a:p>
        </p:txBody>
      </p:sp>
      <p:grpSp>
        <p:nvGrpSpPr>
          <p:cNvPr id="1791" name="Google Shape;1791;p57"/>
          <p:cNvGrpSpPr/>
          <p:nvPr/>
        </p:nvGrpSpPr>
        <p:grpSpPr>
          <a:xfrm>
            <a:off x="3570840" y="1364796"/>
            <a:ext cx="1733013" cy="3316169"/>
            <a:chOff x="3570840" y="1166608"/>
            <a:chExt cx="1733013" cy="3316169"/>
          </a:xfrm>
        </p:grpSpPr>
        <p:sp>
          <p:nvSpPr>
            <p:cNvPr id="1792" name="Google Shape;1792;p57"/>
            <p:cNvSpPr/>
            <p:nvPr/>
          </p:nvSpPr>
          <p:spPr>
            <a:xfrm>
              <a:off x="3742097" y="4025522"/>
              <a:ext cx="323862" cy="454281"/>
            </a:xfrm>
            <a:custGeom>
              <a:avLst/>
              <a:gdLst/>
              <a:ahLst/>
              <a:cxnLst/>
              <a:rect l="l" t="t" r="r" b="b"/>
              <a:pathLst>
                <a:path w="2612" h="3664" extrusionOk="0">
                  <a:moveTo>
                    <a:pt x="1125" y="1"/>
                  </a:moveTo>
                  <a:lnTo>
                    <a:pt x="1" y="932"/>
                  </a:lnTo>
                  <a:lnTo>
                    <a:pt x="2237" y="3663"/>
                  </a:lnTo>
                  <a:lnTo>
                    <a:pt x="2346" y="3566"/>
                  </a:lnTo>
                  <a:cubicBezTo>
                    <a:pt x="2563" y="3349"/>
                    <a:pt x="2612" y="3010"/>
                    <a:pt x="2479" y="2745"/>
                  </a:cubicBezTo>
                  <a:lnTo>
                    <a:pt x="2152" y="2152"/>
                  </a:lnTo>
                  <a:lnTo>
                    <a:pt x="2056" y="1137"/>
                  </a:lnTo>
                  <a:lnTo>
                    <a:pt x="1125"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3" name="Google Shape;1793;p57"/>
            <p:cNvSpPr/>
            <p:nvPr/>
          </p:nvSpPr>
          <p:spPr>
            <a:xfrm>
              <a:off x="3737633" y="4115534"/>
              <a:ext cx="311835" cy="367244"/>
            </a:xfrm>
            <a:custGeom>
              <a:avLst/>
              <a:gdLst/>
              <a:ahLst/>
              <a:cxnLst/>
              <a:rect l="l" t="t" r="r" b="b"/>
              <a:pathLst>
                <a:path w="2515" h="2962" extrusionOk="0">
                  <a:moveTo>
                    <a:pt x="255" y="0"/>
                  </a:moveTo>
                  <a:lnTo>
                    <a:pt x="1" y="206"/>
                  </a:lnTo>
                  <a:lnTo>
                    <a:pt x="2273" y="2961"/>
                  </a:lnTo>
                  <a:lnTo>
                    <a:pt x="2515" y="2768"/>
                  </a:lnTo>
                  <a:lnTo>
                    <a:pt x="255"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4" name="Google Shape;1794;p57"/>
            <p:cNvSpPr/>
            <p:nvPr/>
          </p:nvSpPr>
          <p:spPr>
            <a:xfrm>
              <a:off x="4837650" y="4265307"/>
              <a:ext cx="464715" cy="213006"/>
            </a:xfrm>
            <a:custGeom>
              <a:avLst/>
              <a:gdLst/>
              <a:ahLst/>
              <a:cxnLst/>
              <a:rect l="l" t="t" r="r" b="b"/>
              <a:pathLst>
                <a:path w="3748" h="1718" extrusionOk="0">
                  <a:moveTo>
                    <a:pt x="1451" y="1"/>
                  </a:moveTo>
                  <a:lnTo>
                    <a:pt x="0" y="279"/>
                  </a:lnTo>
                  <a:lnTo>
                    <a:pt x="254" y="1717"/>
                  </a:lnTo>
                  <a:lnTo>
                    <a:pt x="3747" y="1064"/>
                  </a:lnTo>
                  <a:lnTo>
                    <a:pt x="3711" y="931"/>
                  </a:lnTo>
                  <a:cubicBezTo>
                    <a:pt x="3626" y="629"/>
                    <a:pt x="3361" y="424"/>
                    <a:pt x="3046" y="424"/>
                  </a:cubicBezTo>
                  <a:lnTo>
                    <a:pt x="2382" y="412"/>
                  </a:lnTo>
                  <a:lnTo>
                    <a:pt x="145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5" name="Google Shape;1795;p57"/>
            <p:cNvSpPr/>
            <p:nvPr/>
          </p:nvSpPr>
          <p:spPr>
            <a:xfrm>
              <a:off x="4861580" y="4361271"/>
              <a:ext cx="442272" cy="118530"/>
            </a:xfrm>
            <a:custGeom>
              <a:avLst/>
              <a:gdLst/>
              <a:ahLst/>
              <a:cxnLst/>
              <a:rect l="l" t="t" r="r" b="b"/>
              <a:pathLst>
                <a:path w="3567" h="956" extrusionOk="0">
                  <a:moveTo>
                    <a:pt x="3518" y="0"/>
                  </a:moveTo>
                  <a:lnTo>
                    <a:pt x="1" y="653"/>
                  </a:lnTo>
                  <a:lnTo>
                    <a:pt x="61" y="955"/>
                  </a:lnTo>
                  <a:lnTo>
                    <a:pt x="3566" y="315"/>
                  </a:lnTo>
                  <a:lnTo>
                    <a:pt x="3518"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6" name="Google Shape;1796;p57"/>
            <p:cNvSpPr/>
            <p:nvPr/>
          </p:nvSpPr>
          <p:spPr>
            <a:xfrm>
              <a:off x="4797231" y="4072016"/>
              <a:ext cx="220330" cy="227884"/>
            </a:xfrm>
            <a:custGeom>
              <a:avLst/>
              <a:gdLst/>
              <a:ahLst/>
              <a:cxnLst/>
              <a:rect l="l" t="t" r="r" b="b"/>
              <a:pathLst>
                <a:path w="1777" h="1838" extrusionOk="0">
                  <a:moveTo>
                    <a:pt x="1390" y="1"/>
                  </a:moveTo>
                  <a:lnTo>
                    <a:pt x="0" y="266"/>
                  </a:lnTo>
                  <a:lnTo>
                    <a:pt x="326" y="1838"/>
                  </a:lnTo>
                  <a:lnTo>
                    <a:pt x="1777" y="1560"/>
                  </a:lnTo>
                  <a:lnTo>
                    <a:pt x="1390" y="1"/>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7" name="Google Shape;1797;p57"/>
            <p:cNvSpPr/>
            <p:nvPr/>
          </p:nvSpPr>
          <p:spPr>
            <a:xfrm>
              <a:off x="3881583" y="3896702"/>
              <a:ext cx="262363" cy="269915"/>
            </a:xfrm>
            <a:custGeom>
              <a:avLst/>
              <a:gdLst/>
              <a:ahLst/>
              <a:cxnLst/>
              <a:rect l="l" t="t" r="r" b="b"/>
              <a:pathLst>
                <a:path w="2116" h="2177" extrusionOk="0">
                  <a:moveTo>
                    <a:pt x="1209" y="0"/>
                  </a:moveTo>
                  <a:lnTo>
                    <a:pt x="0" y="1040"/>
                  </a:lnTo>
                  <a:lnTo>
                    <a:pt x="931" y="2176"/>
                  </a:lnTo>
                  <a:lnTo>
                    <a:pt x="2115" y="1088"/>
                  </a:lnTo>
                  <a:lnTo>
                    <a:pt x="1209" y="0"/>
                  </a:ln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8" name="Google Shape;1798;p57"/>
            <p:cNvSpPr/>
            <p:nvPr/>
          </p:nvSpPr>
          <p:spPr>
            <a:xfrm>
              <a:off x="3937005" y="2997569"/>
              <a:ext cx="707487" cy="1134587"/>
            </a:xfrm>
            <a:custGeom>
              <a:avLst/>
              <a:gdLst/>
              <a:ahLst/>
              <a:cxnLst/>
              <a:rect l="l" t="t" r="r" b="b"/>
              <a:pathLst>
                <a:path w="5706" h="9151" extrusionOk="0">
                  <a:moveTo>
                    <a:pt x="4001" y="0"/>
                  </a:moveTo>
                  <a:lnTo>
                    <a:pt x="3022" y="568"/>
                  </a:lnTo>
                  <a:lnTo>
                    <a:pt x="3445" y="4086"/>
                  </a:lnTo>
                  <a:lnTo>
                    <a:pt x="0" y="7530"/>
                  </a:lnTo>
                  <a:lnTo>
                    <a:pt x="1427" y="9150"/>
                  </a:lnTo>
                  <a:lnTo>
                    <a:pt x="5705" y="5464"/>
                  </a:lnTo>
                  <a:lnTo>
                    <a:pt x="400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9" name="Google Shape;1799;p57"/>
            <p:cNvSpPr/>
            <p:nvPr/>
          </p:nvSpPr>
          <p:spPr>
            <a:xfrm>
              <a:off x="4269664" y="2870113"/>
              <a:ext cx="785477" cy="1363835"/>
            </a:xfrm>
            <a:custGeom>
              <a:avLst/>
              <a:gdLst/>
              <a:ahLst/>
              <a:cxnLst/>
              <a:rect l="l" t="t" r="r" b="b"/>
              <a:pathLst>
                <a:path w="6335" h="11000" extrusionOk="0">
                  <a:moveTo>
                    <a:pt x="1" y="1"/>
                  </a:moveTo>
                  <a:cubicBezTo>
                    <a:pt x="182" y="1270"/>
                    <a:pt x="2212" y="4969"/>
                    <a:pt x="2212" y="4969"/>
                  </a:cubicBezTo>
                  <a:lnTo>
                    <a:pt x="3989" y="11000"/>
                  </a:lnTo>
                  <a:lnTo>
                    <a:pt x="6334" y="10553"/>
                  </a:lnTo>
                  <a:lnTo>
                    <a:pt x="3602" y="218"/>
                  </a:lnTo>
                  <a:lnTo>
                    <a:pt x="1"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00" name="Google Shape;1800;p57"/>
            <p:cNvGrpSpPr/>
            <p:nvPr/>
          </p:nvGrpSpPr>
          <p:grpSpPr>
            <a:xfrm>
              <a:off x="3570840" y="1166608"/>
              <a:ext cx="1727695" cy="1968456"/>
              <a:chOff x="3552575" y="1381425"/>
              <a:chExt cx="1636850" cy="1864952"/>
            </a:xfrm>
          </p:grpSpPr>
          <p:sp>
            <p:nvSpPr>
              <p:cNvPr id="1801" name="Google Shape;1801;p57"/>
              <p:cNvSpPr/>
              <p:nvPr/>
            </p:nvSpPr>
            <p:spPr>
              <a:xfrm>
                <a:off x="4927511" y="1866260"/>
                <a:ext cx="259561" cy="194702"/>
              </a:xfrm>
              <a:custGeom>
                <a:avLst/>
                <a:gdLst/>
                <a:ahLst/>
                <a:cxnLst/>
                <a:rect l="l" t="t" r="r" b="b"/>
                <a:pathLst>
                  <a:path w="2097" h="1573" extrusionOk="0">
                    <a:moveTo>
                      <a:pt x="1045" y="0"/>
                    </a:moveTo>
                    <a:cubicBezTo>
                      <a:pt x="852" y="0"/>
                      <a:pt x="659" y="73"/>
                      <a:pt x="508" y="218"/>
                    </a:cubicBezTo>
                    <a:cubicBezTo>
                      <a:pt x="0" y="702"/>
                      <a:pt x="327" y="1560"/>
                      <a:pt x="1028" y="1572"/>
                    </a:cubicBezTo>
                    <a:cubicBezTo>
                      <a:pt x="1038" y="1572"/>
                      <a:pt x="1048" y="1572"/>
                      <a:pt x="1057" y="1572"/>
                    </a:cubicBezTo>
                    <a:cubicBezTo>
                      <a:pt x="1739" y="1572"/>
                      <a:pt x="2097" y="755"/>
                      <a:pt x="1620" y="254"/>
                    </a:cubicBezTo>
                    <a:cubicBezTo>
                      <a:pt x="1463" y="85"/>
                      <a:pt x="1254" y="0"/>
                      <a:pt x="1045" y="0"/>
                    </a:cubicBez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2" name="Google Shape;1802;p57"/>
              <p:cNvSpPr/>
              <p:nvPr/>
            </p:nvSpPr>
            <p:spPr>
              <a:xfrm>
                <a:off x="4993361" y="1685174"/>
                <a:ext cx="196064" cy="288030"/>
              </a:xfrm>
              <a:custGeom>
                <a:avLst/>
                <a:gdLst/>
                <a:ahLst/>
                <a:cxnLst/>
                <a:rect l="l" t="t" r="r" b="b"/>
                <a:pathLst>
                  <a:path w="1584" h="2327" extrusionOk="0">
                    <a:moveTo>
                      <a:pt x="1404" y="0"/>
                    </a:moveTo>
                    <a:cubicBezTo>
                      <a:pt x="1353" y="0"/>
                      <a:pt x="1305" y="27"/>
                      <a:pt x="1281" y="74"/>
                    </a:cubicBezTo>
                    <a:lnTo>
                      <a:pt x="49" y="2104"/>
                    </a:lnTo>
                    <a:cubicBezTo>
                      <a:pt x="0" y="2165"/>
                      <a:pt x="24" y="2261"/>
                      <a:pt x="97" y="2310"/>
                    </a:cubicBezTo>
                    <a:cubicBezTo>
                      <a:pt x="120" y="2321"/>
                      <a:pt x="145" y="2327"/>
                      <a:pt x="169" y="2327"/>
                    </a:cubicBezTo>
                    <a:cubicBezTo>
                      <a:pt x="220" y="2327"/>
                      <a:pt x="270" y="2302"/>
                      <a:pt x="302" y="2261"/>
                    </a:cubicBezTo>
                    <a:lnTo>
                      <a:pt x="1535" y="231"/>
                    </a:lnTo>
                    <a:cubicBezTo>
                      <a:pt x="1584" y="158"/>
                      <a:pt x="1559" y="61"/>
                      <a:pt x="1487" y="25"/>
                    </a:cubicBezTo>
                    <a:cubicBezTo>
                      <a:pt x="1461" y="8"/>
                      <a:pt x="1432" y="0"/>
                      <a:pt x="1404" y="0"/>
                    </a:cubicBez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3" name="Google Shape;1803;p57"/>
              <p:cNvSpPr/>
              <p:nvPr/>
            </p:nvSpPr>
            <p:spPr>
              <a:xfrm>
                <a:off x="4914019" y="2003901"/>
                <a:ext cx="191608" cy="240995"/>
              </a:xfrm>
              <a:custGeom>
                <a:avLst/>
                <a:gdLst/>
                <a:ahLst/>
                <a:cxnLst/>
                <a:rect l="l" t="t" r="r" b="b"/>
                <a:pathLst>
                  <a:path w="1548" h="1947" extrusionOk="0">
                    <a:moveTo>
                      <a:pt x="774" y="1"/>
                    </a:moveTo>
                    <a:lnTo>
                      <a:pt x="1" y="1560"/>
                    </a:lnTo>
                    <a:lnTo>
                      <a:pt x="907" y="1947"/>
                    </a:lnTo>
                    <a:lnTo>
                      <a:pt x="1548" y="363"/>
                    </a:lnTo>
                    <a:lnTo>
                      <a:pt x="774" y="1"/>
                    </a:ln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4" name="Google Shape;1804;p57"/>
              <p:cNvSpPr/>
              <p:nvPr/>
            </p:nvSpPr>
            <p:spPr>
              <a:xfrm>
                <a:off x="4505549" y="1972461"/>
                <a:ext cx="615050" cy="648347"/>
              </a:xfrm>
              <a:custGeom>
                <a:avLst/>
                <a:gdLst/>
                <a:ahLst/>
                <a:cxnLst/>
                <a:rect l="l" t="t" r="r" b="b"/>
                <a:pathLst>
                  <a:path w="4969" h="5238" extrusionOk="0">
                    <a:moveTo>
                      <a:pt x="1" y="1"/>
                    </a:moveTo>
                    <a:lnTo>
                      <a:pt x="1185" y="4328"/>
                    </a:lnTo>
                    <a:lnTo>
                      <a:pt x="1935" y="4981"/>
                    </a:lnTo>
                    <a:cubicBezTo>
                      <a:pt x="2128" y="5155"/>
                      <a:pt x="2365" y="5237"/>
                      <a:pt x="2599" y="5237"/>
                    </a:cubicBezTo>
                    <a:cubicBezTo>
                      <a:pt x="2981" y="5237"/>
                      <a:pt x="3358" y="5019"/>
                      <a:pt x="3530" y="4630"/>
                    </a:cubicBezTo>
                    <a:lnTo>
                      <a:pt x="4969" y="1415"/>
                    </a:lnTo>
                    <a:lnTo>
                      <a:pt x="3409" y="919"/>
                    </a:lnTo>
                    <a:lnTo>
                      <a:pt x="2479" y="3010"/>
                    </a:lnTo>
                    <a:lnTo>
                      <a:pt x="1778" y="1910"/>
                    </a:lnTo>
                    <a:cubicBezTo>
                      <a:pt x="775" y="255"/>
                      <a:pt x="1" y="1"/>
                      <a:pt x="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5" name="Google Shape;1805;p57"/>
              <p:cNvSpPr/>
              <p:nvPr/>
            </p:nvSpPr>
            <p:spPr>
              <a:xfrm>
                <a:off x="4444278" y="1955999"/>
                <a:ext cx="291867" cy="1210544"/>
              </a:xfrm>
              <a:custGeom>
                <a:avLst/>
                <a:gdLst/>
                <a:ahLst/>
                <a:cxnLst/>
                <a:rect l="l" t="t" r="r" b="b"/>
                <a:pathLst>
                  <a:path w="2358" h="9780" extrusionOk="0">
                    <a:moveTo>
                      <a:pt x="49" y="1"/>
                    </a:moveTo>
                    <a:lnTo>
                      <a:pt x="0" y="1161"/>
                    </a:lnTo>
                    <a:lnTo>
                      <a:pt x="907" y="9779"/>
                    </a:lnTo>
                    <a:lnTo>
                      <a:pt x="2357" y="9441"/>
                    </a:lnTo>
                    <a:cubicBezTo>
                      <a:pt x="2357" y="9441"/>
                      <a:pt x="1825" y="4533"/>
                      <a:pt x="1572" y="2261"/>
                    </a:cubicBezTo>
                    <a:cubicBezTo>
                      <a:pt x="1330" y="1"/>
                      <a:pt x="49" y="1"/>
                      <a:pt x="4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6" name="Google Shape;1806;p57"/>
              <p:cNvSpPr/>
              <p:nvPr/>
            </p:nvSpPr>
            <p:spPr>
              <a:xfrm>
                <a:off x="4227300" y="1940525"/>
                <a:ext cx="369723" cy="1110403"/>
              </a:xfrm>
              <a:custGeom>
                <a:avLst/>
                <a:gdLst/>
                <a:ahLst/>
                <a:cxnLst/>
                <a:rect l="l" t="t" r="r" b="b"/>
                <a:pathLst>
                  <a:path w="2987" h="8200" extrusionOk="0">
                    <a:moveTo>
                      <a:pt x="955" y="1"/>
                    </a:moveTo>
                    <a:cubicBezTo>
                      <a:pt x="367" y="1"/>
                      <a:pt x="37" y="162"/>
                      <a:pt x="37" y="162"/>
                    </a:cubicBezTo>
                    <a:lnTo>
                      <a:pt x="1" y="8188"/>
                    </a:lnTo>
                    <a:lnTo>
                      <a:pt x="2986" y="8200"/>
                    </a:lnTo>
                    <a:cubicBezTo>
                      <a:pt x="2986" y="8200"/>
                      <a:pt x="2757" y="2664"/>
                      <a:pt x="2696" y="1927"/>
                    </a:cubicBezTo>
                    <a:cubicBezTo>
                      <a:pt x="2636" y="1201"/>
                      <a:pt x="2261" y="138"/>
                      <a:pt x="1391" y="29"/>
                    </a:cubicBezTo>
                    <a:cubicBezTo>
                      <a:pt x="1233" y="9"/>
                      <a:pt x="1088"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7" name="Google Shape;1807;p57"/>
              <p:cNvSpPr/>
              <p:nvPr/>
            </p:nvSpPr>
            <p:spPr>
              <a:xfrm>
                <a:off x="4076160" y="1943993"/>
                <a:ext cx="390642" cy="1280107"/>
              </a:xfrm>
              <a:custGeom>
                <a:avLst/>
                <a:gdLst/>
                <a:ahLst/>
                <a:cxnLst/>
                <a:rect l="l" t="t" r="r" b="b"/>
                <a:pathLst>
                  <a:path w="3156" h="10342" extrusionOk="0">
                    <a:moveTo>
                      <a:pt x="1744" y="1"/>
                    </a:moveTo>
                    <a:cubicBezTo>
                      <a:pt x="1660" y="1"/>
                      <a:pt x="1033" y="32"/>
                      <a:pt x="146" y="920"/>
                    </a:cubicBezTo>
                    <a:cubicBezTo>
                      <a:pt x="86" y="992"/>
                      <a:pt x="49" y="1077"/>
                      <a:pt x="49" y="1173"/>
                    </a:cubicBezTo>
                    <a:lnTo>
                      <a:pt x="1" y="10323"/>
                    </a:lnTo>
                    <a:cubicBezTo>
                      <a:pt x="179" y="10335"/>
                      <a:pt x="358" y="10341"/>
                      <a:pt x="536" y="10341"/>
                    </a:cubicBezTo>
                    <a:cubicBezTo>
                      <a:pt x="1432" y="10341"/>
                      <a:pt x="2319" y="10189"/>
                      <a:pt x="3156" y="9876"/>
                    </a:cubicBezTo>
                    <a:lnTo>
                      <a:pt x="1754" y="1"/>
                    </a:lnTo>
                    <a:cubicBezTo>
                      <a:pt x="1754" y="1"/>
                      <a:pt x="1750" y="1"/>
                      <a:pt x="1744"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8" name="Google Shape;1808;p57"/>
              <p:cNvSpPr/>
              <p:nvPr/>
            </p:nvSpPr>
            <p:spPr>
              <a:xfrm>
                <a:off x="3552575" y="3050932"/>
                <a:ext cx="257333" cy="195445"/>
              </a:xfrm>
              <a:custGeom>
                <a:avLst/>
                <a:gdLst/>
                <a:ahLst/>
                <a:cxnLst/>
                <a:rect l="l" t="t" r="r" b="b"/>
                <a:pathLst>
                  <a:path w="2079" h="1579" extrusionOk="0">
                    <a:moveTo>
                      <a:pt x="1038" y="0"/>
                    </a:moveTo>
                    <a:cubicBezTo>
                      <a:pt x="1019" y="0"/>
                      <a:pt x="999" y="1"/>
                      <a:pt x="980" y="2"/>
                    </a:cubicBezTo>
                    <a:cubicBezTo>
                      <a:pt x="291" y="63"/>
                      <a:pt x="1" y="933"/>
                      <a:pt x="532" y="1392"/>
                    </a:cubicBezTo>
                    <a:cubicBezTo>
                      <a:pt x="679" y="1517"/>
                      <a:pt x="860" y="1579"/>
                      <a:pt x="1042" y="1579"/>
                    </a:cubicBezTo>
                    <a:cubicBezTo>
                      <a:pt x="1263" y="1579"/>
                      <a:pt x="1485" y="1487"/>
                      <a:pt x="1644" y="1308"/>
                    </a:cubicBezTo>
                    <a:cubicBezTo>
                      <a:pt x="2079" y="791"/>
                      <a:pt x="1703" y="0"/>
                      <a:pt x="1038" y="0"/>
                    </a:cubicBez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9" name="Google Shape;1809;p57"/>
              <p:cNvSpPr/>
              <p:nvPr/>
            </p:nvSpPr>
            <p:spPr>
              <a:xfrm>
                <a:off x="3625852" y="2867123"/>
                <a:ext cx="193217" cy="223047"/>
              </a:xfrm>
              <a:custGeom>
                <a:avLst/>
                <a:gdLst/>
                <a:ahLst/>
                <a:cxnLst/>
                <a:rect l="l" t="t" r="r" b="b"/>
                <a:pathLst>
                  <a:path w="1561" h="1802" extrusionOk="0">
                    <a:moveTo>
                      <a:pt x="472" y="1"/>
                    </a:moveTo>
                    <a:lnTo>
                      <a:pt x="1" y="1632"/>
                    </a:lnTo>
                    <a:lnTo>
                      <a:pt x="847" y="1802"/>
                    </a:lnTo>
                    <a:lnTo>
                      <a:pt x="1560" y="134"/>
                    </a:lnTo>
                    <a:lnTo>
                      <a:pt x="472" y="1"/>
                    </a:ln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0" name="Google Shape;1810;p57"/>
              <p:cNvSpPr/>
              <p:nvPr/>
            </p:nvSpPr>
            <p:spPr>
              <a:xfrm>
                <a:off x="3591442" y="1978526"/>
                <a:ext cx="730287" cy="1044311"/>
              </a:xfrm>
              <a:custGeom>
                <a:avLst/>
                <a:gdLst/>
                <a:ahLst/>
                <a:cxnLst/>
                <a:rect l="l" t="t" r="r" b="b"/>
                <a:pathLst>
                  <a:path w="5900" h="8437" extrusionOk="0">
                    <a:moveTo>
                      <a:pt x="4872" y="0"/>
                    </a:moveTo>
                    <a:cubicBezTo>
                      <a:pt x="4872" y="0"/>
                      <a:pt x="1451" y="2006"/>
                      <a:pt x="1" y="8159"/>
                    </a:cubicBezTo>
                    <a:lnTo>
                      <a:pt x="2044" y="8437"/>
                    </a:lnTo>
                    <a:cubicBezTo>
                      <a:pt x="2044" y="8437"/>
                      <a:pt x="3107" y="4267"/>
                      <a:pt x="5174" y="2562"/>
                    </a:cubicBezTo>
                    <a:cubicBezTo>
                      <a:pt x="5174" y="2562"/>
                      <a:pt x="5899" y="1100"/>
                      <a:pt x="4872"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1" name="Google Shape;1811;p57"/>
              <p:cNvSpPr/>
              <p:nvPr/>
            </p:nvSpPr>
            <p:spPr>
              <a:xfrm>
                <a:off x="4079254" y="2295644"/>
                <a:ext cx="152618" cy="178116"/>
              </a:xfrm>
              <a:custGeom>
                <a:avLst/>
                <a:gdLst/>
                <a:ahLst/>
                <a:cxnLst/>
                <a:rect l="l" t="t" r="r" b="b"/>
                <a:pathLst>
                  <a:path w="1233" h="1439" fill="none" extrusionOk="0">
                    <a:moveTo>
                      <a:pt x="0" y="1439"/>
                    </a:moveTo>
                    <a:cubicBezTo>
                      <a:pt x="0" y="1439"/>
                      <a:pt x="665" y="327"/>
                      <a:pt x="1233" y="0"/>
                    </a:cubicBezTo>
                  </a:path>
                </a:pathLst>
              </a:custGeom>
              <a:noFill/>
              <a:ln w="2725" cap="flat" cmpd="sng">
                <a:solidFill>
                  <a:srgbClr val="4A24B6"/>
                </a:solidFill>
                <a:prstDash val="solid"/>
                <a:miter lim="12086"/>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2" name="Google Shape;1812;p57"/>
              <p:cNvSpPr/>
              <p:nvPr/>
            </p:nvSpPr>
            <p:spPr>
              <a:xfrm>
                <a:off x="4302180" y="1722679"/>
                <a:ext cx="158683" cy="299294"/>
              </a:xfrm>
              <a:custGeom>
                <a:avLst/>
                <a:gdLst/>
                <a:ahLst/>
                <a:cxnLst/>
                <a:rect l="l" t="t" r="r" b="b"/>
                <a:pathLst>
                  <a:path w="1282" h="2418" extrusionOk="0">
                    <a:moveTo>
                      <a:pt x="0" y="0"/>
                    </a:moveTo>
                    <a:lnTo>
                      <a:pt x="0" y="1777"/>
                    </a:lnTo>
                    <a:cubicBezTo>
                      <a:pt x="0" y="2127"/>
                      <a:pt x="278" y="2418"/>
                      <a:pt x="629" y="2418"/>
                    </a:cubicBezTo>
                    <a:cubicBezTo>
                      <a:pt x="991" y="2418"/>
                      <a:pt x="1269" y="2140"/>
                      <a:pt x="1281" y="1777"/>
                    </a:cubicBezTo>
                    <a:lnTo>
                      <a:pt x="1281" y="0"/>
                    </a:ln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3" name="Google Shape;1813;p57"/>
              <p:cNvSpPr/>
              <p:nvPr/>
            </p:nvSpPr>
            <p:spPr>
              <a:xfrm>
                <a:off x="4296115" y="1734561"/>
                <a:ext cx="163263" cy="205223"/>
              </a:xfrm>
              <a:custGeom>
                <a:avLst/>
                <a:gdLst/>
                <a:ahLst/>
                <a:cxnLst/>
                <a:rect l="l" t="t" r="r" b="b"/>
                <a:pathLst>
                  <a:path w="1319" h="1658" extrusionOk="0">
                    <a:moveTo>
                      <a:pt x="1" y="1"/>
                    </a:moveTo>
                    <a:cubicBezTo>
                      <a:pt x="1" y="1"/>
                      <a:pt x="144" y="1657"/>
                      <a:pt x="1293" y="1657"/>
                    </a:cubicBezTo>
                    <a:cubicBezTo>
                      <a:pt x="1302" y="1657"/>
                      <a:pt x="1310" y="1657"/>
                      <a:pt x="1318" y="1657"/>
                    </a:cubicBezTo>
                    <a:lnTo>
                      <a:pt x="1318" y="738"/>
                    </a:lnTo>
                    <a:lnTo>
                      <a:pt x="1" y="1"/>
                    </a:lnTo>
                    <a:close/>
                  </a:path>
                </a:pathLst>
              </a:custGeom>
              <a:solidFill>
                <a:srgbClr val="B1685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4" name="Google Shape;1814;p57"/>
              <p:cNvSpPr/>
              <p:nvPr/>
            </p:nvSpPr>
            <p:spPr>
              <a:xfrm>
                <a:off x="4546024" y="1489235"/>
                <a:ext cx="151132" cy="179725"/>
              </a:xfrm>
              <a:custGeom>
                <a:avLst/>
                <a:gdLst/>
                <a:ahLst/>
                <a:cxnLst/>
                <a:rect l="l" t="t" r="r" b="b"/>
                <a:pathLst>
                  <a:path w="1221" h="1452" extrusionOk="0">
                    <a:moveTo>
                      <a:pt x="0" y="1"/>
                    </a:moveTo>
                    <a:lnTo>
                      <a:pt x="0" y="690"/>
                    </a:lnTo>
                    <a:lnTo>
                      <a:pt x="218" y="1451"/>
                    </a:lnTo>
                    <a:cubicBezTo>
                      <a:pt x="1221" y="206"/>
                      <a:pt x="0" y="1"/>
                      <a:pt x="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5" name="Google Shape;1815;p57"/>
              <p:cNvSpPr/>
              <p:nvPr/>
            </p:nvSpPr>
            <p:spPr>
              <a:xfrm>
                <a:off x="4278167" y="1516219"/>
                <a:ext cx="308330" cy="371085"/>
              </a:xfrm>
              <a:custGeom>
                <a:avLst/>
                <a:gdLst/>
                <a:ahLst/>
                <a:cxnLst/>
                <a:rect l="l" t="t" r="r" b="b"/>
                <a:pathLst>
                  <a:path w="2491" h="2998" extrusionOk="0">
                    <a:moveTo>
                      <a:pt x="545" y="0"/>
                    </a:moveTo>
                    <a:cubicBezTo>
                      <a:pt x="242" y="0"/>
                      <a:pt x="1" y="242"/>
                      <a:pt x="1" y="544"/>
                    </a:cubicBezTo>
                    <a:lnTo>
                      <a:pt x="1" y="1717"/>
                    </a:lnTo>
                    <a:cubicBezTo>
                      <a:pt x="1" y="2393"/>
                      <a:pt x="665" y="2998"/>
                      <a:pt x="1246" y="2998"/>
                    </a:cubicBezTo>
                    <a:cubicBezTo>
                      <a:pt x="1935" y="2998"/>
                      <a:pt x="2491" y="2587"/>
                      <a:pt x="2491" y="1910"/>
                    </a:cubicBezTo>
                    <a:lnTo>
                      <a:pt x="2491" y="544"/>
                    </a:lnTo>
                    <a:cubicBezTo>
                      <a:pt x="2491" y="242"/>
                      <a:pt x="2249" y="0"/>
                      <a:pt x="1947" y="0"/>
                    </a:cubicBez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6" name="Google Shape;1816;p57"/>
              <p:cNvSpPr/>
              <p:nvPr/>
            </p:nvSpPr>
            <p:spPr>
              <a:xfrm>
                <a:off x="4197463" y="1515476"/>
                <a:ext cx="179601" cy="154969"/>
              </a:xfrm>
              <a:custGeom>
                <a:avLst/>
                <a:gdLst/>
                <a:ahLst/>
                <a:cxnLst/>
                <a:rect l="l" t="t" r="r" b="b"/>
                <a:pathLst>
                  <a:path w="1451" h="1252" extrusionOk="0">
                    <a:moveTo>
                      <a:pt x="432" y="1"/>
                    </a:moveTo>
                    <a:cubicBezTo>
                      <a:pt x="313" y="1"/>
                      <a:pt x="207" y="59"/>
                      <a:pt x="145" y="151"/>
                    </a:cubicBezTo>
                    <a:cubicBezTo>
                      <a:pt x="0" y="357"/>
                      <a:pt x="363" y="1251"/>
                      <a:pt x="363" y="1251"/>
                    </a:cubicBezTo>
                    <a:lnTo>
                      <a:pt x="858" y="1251"/>
                    </a:lnTo>
                    <a:cubicBezTo>
                      <a:pt x="1293" y="1009"/>
                      <a:pt x="1450" y="441"/>
                      <a:pt x="1197" y="6"/>
                    </a:cubicBezTo>
                    <a:lnTo>
                      <a:pt x="496" y="6"/>
                    </a:lnTo>
                    <a:cubicBezTo>
                      <a:pt x="474" y="3"/>
                      <a:pt x="453" y="1"/>
                      <a:pt x="43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7" name="Google Shape;1817;p57"/>
              <p:cNvSpPr/>
              <p:nvPr/>
            </p:nvSpPr>
            <p:spPr>
              <a:xfrm>
                <a:off x="4209346" y="1634426"/>
                <a:ext cx="110905" cy="110781"/>
              </a:xfrm>
              <a:custGeom>
                <a:avLst/>
                <a:gdLst/>
                <a:ahLst/>
                <a:cxnLst/>
                <a:rect l="l" t="t" r="r" b="b"/>
                <a:pathLst>
                  <a:path w="896" h="895" extrusionOk="0">
                    <a:moveTo>
                      <a:pt x="448" y="0"/>
                    </a:moveTo>
                    <a:cubicBezTo>
                      <a:pt x="206" y="0"/>
                      <a:pt x="1" y="206"/>
                      <a:pt x="1" y="447"/>
                    </a:cubicBezTo>
                    <a:cubicBezTo>
                      <a:pt x="1" y="689"/>
                      <a:pt x="206" y="895"/>
                      <a:pt x="448" y="895"/>
                    </a:cubicBezTo>
                    <a:cubicBezTo>
                      <a:pt x="702" y="895"/>
                      <a:pt x="895" y="689"/>
                      <a:pt x="895" y="447"/>
                    </a:cubicBezTo>
                    <a:cubicBezTo>
                      <a:pt x="895" y="206"/>
                      <a:pt x="702" y="0"/>
                      <a:pt x="448" y="0"/>
                    </a:cubicBezTo>
                    <a:close/>
                  </a:path>
                </a:pathLst>
              </a:custGeom>
              <a:solidFill>
                <a:srgbClr val="C8807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8" name="Google Shape;1818;p57"/>
              <p:cNvSpPr/>
              <p:nvPr/>
            </p:nvSpPr>
            <p:spPr>
              <a:xfrm>
                <a:off x="4168994" y="1381425"/>
                <a:ext cx="458719" cy="190246"/>
              </a:xfrm>
              <a:custGeom>
                <a:avLst/>
                <a:gdLst/>
                <a:ahLst/>
                <a:cxnLst/>
                <a:rect l="l" t="t" r="r" b="b"/>
                <a:pathLst>
                  <a:path w="3706" h="1537" extrusionOk="0">
                    <a:moveTo>
                      <a:pt x="1257" y="1"/>
                    </a:moveTo>
                    <a:cubicBezTo>
                      <a:pt x="929" y="1"/>
                      <a:pt x="639" y="239"/>
                      <a:pt x="568" y="569"/>
                    </a:cubicBezTo>
                    <a:cubicBezTo>
                      <a:pt x="0" y="654"/>
                      <a:pt x="37" y="1488"/>
                      <a:pt x="617" y="1536"/>
                    </a:cubicBezTo>
                    <a:cubicBezTo>
                      <a:pt x="798" y="1524"/>
                      <a:pt x="955" y="1416"/>
                      <a:pt x="1028" y="1246"/>
                    </a:cubicBezTo>
                    <a:cubicBezTo>
                      <a:pt x="1112" y="1283"/>
                      <a:pt x="1197" y="1295"/>
                      <a:pt x="1282" y="1295"/>
                    </a:cubicBezTo>
                    <a:cubicBezTo>
                      <a:pt x="1366" y="1295"/>
                      <a:pt x="1463" y="1283"/>
                      <a:pt x="1547" y="1246"/>
                    </a:cubicBezTo>
                    <a:cubicBezTo>
                      <a:pt x="1720" y="1262"/>
                      <a:pt x="1993" y="1278"/>
                      <a:pt x="2286" y="1278"/>
                    </a:cubicBezTo>
                    <a:cubicBezTo>
                      <a:pt x="2916" y="1278"/>
                      <a:pt x="3642" y="1202"/>
                      <a:pt x="3675" y="872"/>
                    </a:cubicBezTo>
                    <a:cubicBezTo>
                      <a:pt x="3705" y="424"/>
                      <a:pt x="3342" y="71"/>
                      <a:pt x="2931" y="71"/>
                    </a:cubicBezTo>
                    <a:cubicBezTo>
                      <a:pt x="2853" y="71"/>
                      <a:pt x="2774" y="83"/>
                      <a:pt x="2696" y="110"/>
                    </a:cubicBezTo>
                    <a:cubicBezTo>
                      <a:pt x="2519" y="151"/>
                      <a:pt x="2339" y="171"/>
                      <a:pt x="2159" y="171"/>
                    </a:cubicBezTo>
                    <a:cubicBezTo>
                      <a:pt x="1859" y="171"/>
                      <a:pt x="1561" y="115"/>
                      <a:pt x="1282" y="1"/>
                    </a:cubicBezTo>
                    <a:cubicBezTo>
                      <a:pt x="1273" y="1"/>
                      <a:pt x="1265" y="1"/>
                      <a:pt x="1257"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9" name="Google Shape;1819;p57"/>
              <p:cNvSpPr/>
              <p:nvPr/>
            </p:nvSpPr>
            <p:spPr>
              <a:xfrm>
                <a:off x="4258734" y="1516219"/>
                <a:ext cx="332219" cy="377150"/>
              </a:xfrm>
              <a:custGeom>
                <a:avLst/>
                <a:gdLst/>
                <a:ahLst/>
                <a:cxnLst/>
                <a:rect l="l" t="t" r="r" b="b"/>
                <a:pathLst>
                  <a:path w="2684" h="3047" extrusionOk="0">
                    <a:moveTo>
                      <a:pt x="1" y="0"/>
                    </a:moveTo>
                    <a:lnTo>
                      <a:pt x="115" y="139"/>
                    </a:lnTo>
                    <a:lnTo>
                      <a:pt x="115" y="139"/>
                    </a:lnTo>
                    <a:cubicBezTo>
                      <a:pt x="51" y="45"/>
                      <a:pt x="1" y="0"/>
                      <a:pt x="1" y="0"/>
                    </a:cubicBezTo>
                    <a:close/>
                    <a:moveTo>
                      <a:pt x="115" y="139"/>
                    </a:moveTo>
                    <a:cubicBezTo>
                      <a:pt x="266" y="359"/>
                      <a:pt x="495" y="848"/>
                      <a:pt x="351" y="1668"/>
                    </a:cubicBezTo>
                    <a:cubicBezTo>
                      <a:pt x="158" y="2841"/>
                      <a:pt x="895" y="3046"/>
                      <a:pt x="1632" y="3046"/>
                    </a:cubicBezTo>
                    <a:cubicBezTo>
                      <a:pt x="2575" y="3046"/>
                      <a:pt x="2684" y="2079"/>
                      <a:pt x="2684" y="2079"/>
                    </a:cubicBezTo>
                    <a:cubicBezTo>
                      <a:pt x="2684" y="2079"/>
                      <a:pt x="2606" y="1815"/>
                      <a:pt x="2052" y="1815"/>
                    </a:cubicBezTo>
                    <a:cubicBezTo>
                      <a:pt x="1991" y="1815"/>
                      <a:pt x="1924" y="1818"/>
                      <a:pt x="1850" y="1825"/>
                    </a:cubicBezTo>
                    <a:cubicBezTo>
                      <a:pt x="1344" y="1884"/>
                      <a:pt x="1091" y="2049"/>
                      <a:pt x="919" y="2049"/>
                    </a:cubicBezTo>
                    <a:cubicBezTo>
                      <a:pt x="844" y="2049"/>
                      <a:pt x="784" y="2018"/>
                      <a:pt x="726" y="1934"/>
                    </a:cubicBezTo>
                    <a:cubicBezTo>
                      <a:pt x="544" y="1668"/>
                      <a:pt x="629" y="762"/>
                      <a:pt x="629" y="762"/>
                    </a:cubicBezTo>
                    <a:lnTo>
                      <a:pt x="115" y="139"/>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 name="Picture 11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35027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5"/>
        <p:cNvGrpSpPr/>
        <p:nvPr/>
      </p:nvGrpSpPr>
      <p:grpSpPr>
        <a:xfrm>
          <a:off x="0" y="0"/>
          <a:ext cx="0" cy="0"/>
          <a:chOff x="0" y="0"/>
          <a:chExt cx="0" cy="0"/>
        </a:xfrm>
      </p:grpSpPr>
      <p:sp>
        <p:nvSpPr>
          <p:cNvPr id="1046" name="Google Shape;1046;p44"/>
          <p:cNvSpPr/>
          <p:nvPr/>
        </p:nvSpPr>
        <p:spPr>
          <a:xfrm>
            <a:off x="3120093" y="1418437"/>
            <a:ext cx="755464" cy="687175"/>
          </a:xfrm>
          <a:custGeom>
            <a:avLst/>
            <a:gdLst/>
            <a:ahLst/>
            <a:cxnLst/>
            <a:rect l="l" t="t" r="r" b="b"/>
            <a:pathLst>
              <a:path w="9135" h="8309" extrusionOk="0">
                <a:moveTo>
                  <a:pt x="4569" y="1"/>
                </a:moveTo>
                <a:cubicBezTo>
                  <a:pt x="2681" y="1"/>
                  <a:pt x="972" y="1299"/>
                  <a:pt x="524" y="3217"/>
                </a:cubicBezTo>
                <a:cubicBezTo>
                  <a:pt x="1" y="5451"/>
                  <a:pt x="1395" y="7676"/>
                  <a:pt x="3630" y="8199"/>
                </a:cubicBezTo>
                <a:cubicBezTo>
                  <a:pt x="3947" y="8273"/>
                  <a:pt x="4265" y="8309"/>
                  <a:pt x="4577" y="8309"/>
                </a:cubicBezTo>
                <a:cubicBezTo>
                  <a:pt x="6465" y="8309"/>
                  <a:pt x="8172" y="7010"/>
                  <a:pt x="8612" y="5093"/>
                </a:cubicBezTo>
                <a:cubicBezTo>
                  <a:pt x="9135" y="2858"/>
                  <a:pt x="7751" y="633"/>
                  <a:pt x="5516" y="110"/>
                </a:cubicBezTo>
                <a:cubicBezTo>
                  <a:pt x="5199" y="36"/>
                  <a:pt x="4881" y="1"/>
                  <a:pt x="4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400" dirty="0">
                <a:latin typeface="Cambria" panose="02040503050406030204" pitchFamily="18" charset="0"/>
                <a:ea typeface="Cambria" panose="02040503050406030204" pitchFamily="18" charset="0"/>
              </a:rPr>
              <a:t>W</a:t>
            </a:r>
            <a:endParaRPr sz="4400" dirty="0">
              <a:latin typeface="Cambria" panose="02040503050406030204" pitchFamily="18" charset="0"/>
              <a:ea typeface="Cambria" panose="02040503050406030204" pitchFamily="18" charset="0"/>
            </a:endParaRPr>
          </a:p>
        </p:txBody>
      </p:sp>
      <p:sp>
        <p:nvSpPr>
          <p:cNvPr id="1047" name="Google Shape;1047;p44"/>
          <p:cNvSpPr txBox="1">
            <a:spLocks noGrp="1"/>
          </p:cNvSpPr>
          <p:nvPr>
            <p:ph type="title"/>
          </p:nvPr>
        </p:nvSpPr>
        <p:spPr>
          <a:xfrm>
            <a:off x="457200" y="445025"/>
            <a:ext cx="8229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dirty="0"/>
              <a:t>SWOT Analysis </a:t>
            </a:r>
            <a:endParaRPr dirty="0"/>
          </a:p>
        </p:txBody>
      </p:sp>
      <p:sp>
        <p:nvSpPr>
          <p:cNvPr id="1049" name="Google Shape;1049;p44"/>
          <p:cNvSpPr txBox="1">
            <a:spLocks noGrp="1"/>
          </p:cNvSpPr>
          <p:nvPr>
            <p:ph type="subTitle" idx="4294967295"/>
          </p:nvPr>
        </p:nvSpPr>
        <p:spPr>
          <a:xfrm>
            <a:off x="361575" y="2787459"/>
            <a:ext cx="1740875" cy="794400"/>
          </a:xfrm>
          <a:prstGeom prst="rect">
            <a:avLst/>
          </a:prstGeom>
        </p:spPr>
        <p:txBody>
          <a:bodyPr spcFirstLastPara="1" wrap="square" lIns="91425" tIns="91425" rIns="91425" bIns="91425" anchor="t" anchorCtr="0">
            <a:noAutofit/>
          </a:bodyPr>
          <a:lstStyle/>
          <a:p>
            <a:pPr marL="342900" marR="0" lvl="0" indent="-342900" algn="just" rtl="0">
              <a:lnSpc>
                <a:spcPct val="115000"/>
              </a:lnSpc>
              <a:spcBef>
                <a:spcPts val="0"/>
              </a:spcBef>
              <a:spcAft>
                <a:spcPts val="1000"/>
              </a:spcAft>
              <a:buFont typeface="Symbol" panose="05050102010706020507" pitchFamily="18" charset="2"/>
              <a:buChar char=""/>
            </a:pPr>
            <a:r>
              <a:rPr lang="en-US" sz="1600" dirty="0">
                <a:effectLst/>
                <a:latin typeface="Cambria" panose="02040503050406030204" pitchFamily="18" charset="0"/>
                <a:ea typeface="Cambria" panose="02040503050406030204" pitchFamily="18" charset="0"/>
              </a:rPr>
              <a:t>Ease of use </a:t>
            </a:r>
          </a:p>
          <a:p>
            <a:pPr marL="342900" algn="just">
              <a:spcAft>
                <a:spcPts val="1000"/>
              </a:spcAft>
              <a:buFont typeface="Symbol" panose="05050102010706020507" pitchFamily="18" charset="2"/>
              <a:buChar char=""/>
            </a:pPr>
            <a:r>
              <a:rPr lang="en-GB" sz="1600" dirty="0">
                <a:effectLst/>
                <a:latin typeface="Cambria" panose="02040503050406030204" pitchFamily="18" charset="0"/>
                <a:ea typeface="Cambria" panose="02040503050406030204" pitchFamily="18" charset="0"/>
              </a:rPr>
              <a:t>Highly visible website</a:t>
            </a:r>
            <a:endParaRPr lang="en-US" sz="1600" dirty="0">
              <a:effectLst/>
              <a:latin typeface="Cambria" panose="02040503050406030204" pitchFamily="18" charset="0"/>
              <a:ea typeface="Cambria" panose="02040503050406030204" pitchFamily="18" charset="0"/>
            </a:endParaRPr>
          </a:p>
          <a:p>
            <a:pPr marL="0" marR="0" lvl="0" indent="0" algn="just" rtl="0">
              <a:lnSpc>
                <a:spcPct val="115000"/>
              </a:lnSpc>
              <a:spcBef>
                <a:spcPts val="0"/>
              </a:spcBef>
              <a:spcAft>
                <a:spcPts val="1000"/>
              </a:spcAft>
              <a:buNone/>
            </a:pPr>
            <a:endParaRPr lang="en-US" sz="1800" dirty="0">
              <a:effectLst/>
              <a:latin typeface="Arial" panose="020B0604020202020204" pitchFamily="34" charset="0"/>
              <a:ea typeface="Arial" panose="020B0604020202020204" pitchFamily="34" charset="0"/>
            </a:endParaRPr>
          </a:p>
        </p:txBody>
      </p:sp>
      <p:sp>
        <p:nvSpPr>
          <p:cNvPr id="1051" name="Google Shape;1051;p44"/>
          <p:cNvSpPr txBox="1">
            <a:spLocks noGrp="1"/>
          </p:cNvSpPr>
          <p:nvPr>
            <p:ph type="subTitle" idx="4294967295"/>
          </p:nvPr>
        </p:nvSpPr>
        <p:spPr>
          <a:xfrm>
            <a:off x="2262025" y="2799809"/>
            <a:ext cx="2300625" cy="1083511"/>
          </a:xfrm>
          <a:prstGeom prst="rect">
            <a:avLst/>
          </a:prstGeom>
        </p:spPr>
        <p:txBody>
          <a:bodyPr spcFirstLastPara="1" wrap="square" lIns="91425" tIns="91425" rIns="91425" bIns="91425" anchor="t" anchorCtr="0">
            <a:noAutofit/>
          </a:bodyPr>
          <a:lstStyle/>
          <a:p>
            <a:pPr marL="285750" indent="-285750" algn="just">
              <a:buSzPts val="1100"/>
            </a:pPr>
            <a:r>
              <a:rPr lang="en-US" sz="1600" dirty="0" smtClean="0">
                <a:solidFill>
                  <a:srgbClr val="192268"/>
                </a:solidFill>
                <a:effectLst/>
                <a:latin typeface="Cambria" panose="02040503050406030204" pitchFamily="18" charset="0"/>
                <a:ea typeface="Cambria" panose="02040503050406030204" pitchFamily="18" charset="0"/>
              </a:rPr>
              <a:t>No Physica</a:t>
            </a:r>
            <a:r>
              <a:rPr lang="en-US" sz="1600" dirty="0" smtClean="0">
                <a:solidFill>
                  <a:srgbClr val="192268"/>
                </a:solidFill>
                <a:latin typeface="Cambria" panose="02040503050406030204" pitchFamily="18" charset="0"/>
                <a:ea typeface="Cambria" panose="02040503050406030204" pitchFamily="18" charset="0"/>
              </a:rPr>
              <a:t>l stores for customers .</a:t>
            </a:r>
            <a:endParaRPr sz="1600" dirty="0">
              <a:solidFill>
                <a:srgbClr val="192268"/>
              </a:solidFill>
              <a:latin typeface="Cambria" panose="02040503050406030204" pitchFamily="18" charset="0"/>
              <a:ea typeface="Cambria" panose="02040503050406030204" pitchFamily="18" charset="0"/>
            </a:endParaRPr>
          </a:p>
        </p:txBody>
      </p:sp>
      <p:sp>
        <p:nvSpPr>
          <p:cNvPr id="1053" name="Google Shape;1053;p44"/>
          <p:cNvSpPr txBox="1">
            <a:spLocks noGrp="1"/>
          </p:cNvSpPr>
          <p:nvPr>
            <p:ph type="subTitle" idx="4294967295"/>
          </p:nvPr>
        </p:nvSpPr>
        <p:spPr>
          <a:xfrm>
            <a:off x="4639450" y="2787459"/>
            <a:ext cx="2433888" cy="794400"/>
          </a:xfrm>
          <a:prstGeom prst="rect">
            <a:avLst/>
          </a:prstGeom>
        </p:spPr>
        <p:txBody>
          <a:bodyPr spcFirstLastPara="1" wrap="square" lIns="91425" tIns="91425" rIns="91425" bIns="91425" anchor="t" anchorCtr="0">
            <a:noAutofit/>
          </a:bodyPr>
          <a:lstStyle/>
          <a:p>
            <a:pPr marL="285750" indent="-285750" algn="just">
              <a:spcAft>
                <a:spcPts val="1600"/>
              </a:spcAft>
            </a:pPr>
            <a:r>
              <a:rPr lang="en-GB" sz="1600" dirty="0">
                <a:effectLst/>
                <a:latin typeface="Times New Roman" panose="02020603050405020304" pitchFamily="18" charset="0"/>
                <a:ea typeface="Arial" panose="020B0604020202020204" pitchFamily="34" charset="0"/>
              </a:rPr>
              <a:t>Continued development for </a:t>
            </a:r>
            <a:r>
              <a:rPr lang="en-GB" sz="1600" dirty="0" smtClean="0">
                <a:effectLst/>
                <a:latin typeface="Times New Roman" panose="02020603050405020304" pitchFamily="18" charset="0"/>
                <a:ea typeface="Arial" panose="020B0604020202020204" pitchFamily="34" charset="0"/>
              </a:rPr>
              <a:t>customers</a:t>
            </a:r>
          </a:p>
          <a:p>
            <a:pPr marL="285750" indent="-285750" algn="just">
              <a:spcAft>
                <a:spcPts val="1600"/>
              </a:spcAft>
            </a:pPr>
            <a:r>
              <a:rPr lang="en-GB" sz="1600" dirty="0" smtClean="0">
                <a:latin typeface="Times New Roman" panose="02020603050405020304" pitchFamily="18" charset="0"/>
                <a:ea typeface="Arial" panose="020B0604020202020204" pitchFamily="34" charset="0"/>
              </a:rPr>
              <a:t>Technological social trends </a:t>
            </a:r>
            <a:endParaRPr lang="en-US" sz="1600" dirty="0">
              <a:effectLst/>
              <a:latin typeface="Arial" panose="020B0604020202020204" pitchFamily="34" charset="0"/>
              <a:ea typeface="Arial" panose="020B0604020202020204" pitchFamily="34" charset="0"/>
            </a:endParaRPr>
          </a:p>
          <a:p>
            <a:pPr marL="0" lvl="0" indent="0" algn="ctr" rtl="0">
              <a:spcBef>
                <a:spcPts val="0"/>
              </a:spcBef>
              <a:spcAft>
                <a:spcPts val="1600"/>
              </a:spcAft>
              <a:buNone/>
            </a:pPr>
            <a:endParaRPr sz="1400" dirty="0"/>
          </a:p>
        </p:txBody>
      </p:sp>
      <p:sp>
        <p:nvSpPr>
          <p:cNvPr id="1054" name="Google Shape;1054;p44"/>
          <p:cNvSpPr txBox="1">
            <a:spLocks noGrp="1"/>
          </p:cNvSpPr>
          <p:nvPr>
            <p:ph type="title" idx="4294967295"/>
          </p:nvPr>
        </p:nvSpPr>
        <p:spPr>
          <a:xfrm>
            <a:off x="7012564" y="2898764"/>
            <a:ext cx="1987436" cy="2515636"/>
          </a:xfrm>
          <a:prstGeom prst="rect">
            <a:avLst/>
          </a:prstGeom>
        </p:spPr>
        <p:txBody>
          <a:bodyPr spcFirstLastPara="1" wrap="square" lIns="91425" tIns="91425" rIns="91425" bIns="91425" anchor="t" anchorCtr="0">
            <a:noAutofit/>
          </a:bodyPr>
          <a:lstStyle/>
          <a:p>
            <a:pPr marL="285750" indent="-285750" algn="just">
              <a:buFont typeface="Arial" panose="020B0604020202020204" pitchFamily="34" charset="0"/>
              <a:buChar char="•"/>
            </a:pPr>
            <a:r>
              <a:rPr lang="en-GB" sz="1600" b="0" dirty="0">
                <a:effectLst/>
                <a:latin typeface="Cambria" panose="02040503050406030204" pitchFamily="18" charset="0"/>
                <a:ea typeface="Cambria" panose="02040503050406030204" pitchFamily="18" charset="0"/>
              </a:rPr>
              <a:t>Ukraine and Russia war, which makes the country change its laws on trade or any dealings</a:t>
            </a:r>
            <a:r>
              <a:rPr lang="en-US" sz="1800" dirty="0">
                <a:effectLst/>
                <a:latin typeface="Arial" panose="020B0604020202020204" pitchFamily="34" charset="0"/>
                <a:ea typeface="Arial" panose="020B0604020202020204" pitchFamily="34" charset="0"/>
              </a:rPr>
              <a:t/>
            </a:r>
            <a:br>
              <a:rPr lang="en-US" sz="1800" dirty="0">
                <a:effectLst/>
                <a:latin typeface="Arial" panose="020B0604020202020204" pitchFamily="34" charset="0"/>
                <a:ea typeface="Arial" panose="020B0604020202020204" pitchFamily="34" charset="0"/>
              </a:rPr>
            </a:br>
            <a:endParaRPr sz="1600" dirty="0"/>
          </a:p>
        </p:txBody>
      </p:sp>
      <p:sp>
        <p:nvSpPr>
          <p:cNvPr id="1056" name="Google Shape;1056;p44"/>
          <p:cNvSpPr txBox="1">
            <a:spLocks noGrp="1"/>
          </p:cNvSpPr>
          <p:nvPr>
            <p:ph type="title" idx="4294967295"/>
          </p:nvPr>
        </p:nvSpPr>
        <p:spPr>
          <a:xfrm>
            <a:off x="445525" y="2092079"/>
            <a:ext cx="1816500" cy="68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Strength</a:t>
            </a:r>
            <a:endParaRPr sz="2400" dirty="0"/>
          </a:p>
        </p:txBody>
      </p:sp>
      <p:sp>
        <p:nvSpPr>
          <p:cNvPr id="1057" name="Google Shape;1057;p44"/>
          <p:cNvSpPr txBox="1">
            <a:spLocks noGrp="1"/>
          </p:cNvSpPr>
          <p:nvPr>
            <p:ph type="title" idx="4294967295"/>
          </p:nvPr>
        </p:nvSpPr>
        <p:spPr>
          <a:xfrm>
            <a:off x="2435300" y="2109123"/>
            <a:ext cx="1970100" cy="68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Weakness</a:t>
            </a:r>
            <a:endParaRPr sz="2400" dirty="0"/>
          </a:p>
        </p:txBody>
      </p:sp>
      <p:sp>
        <p:nvSpPr>
          <p:cNvPr id="1058" name="Google Shape;1058;p44"/>
          <p:cNvSpPr txBox="1">
            <a:spLocks noGrp="1"/>
          </p:cNvSpPr>
          <p:nvPr>
            <p:ph type="title" idx="4294967295"/>
          </p:nvPr>
        </p:nvSpPr>
        <p:spPr>
          <a:xfrm>
            <a:off x="4578675" y="2084311"/>
            <a:ext cx="2433889" cy="68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Opportunities</a:t>
            </a:r>
            <a:endParaRPr sz="2400" dirty="0"/>
          </a:p>
        </p:txBody>
      </p:sp>
      <p:sp>
        <p:nvSpPr>
          <p:cNvPr id="1059" name="Google Shape;1059;p44"/>
          <p:cNvSpPr txBox="1">
            <a:spLocks noGrp="1"/>
          </p:cNvSpPr>
          <p:nvPr>
            <p:ph type="title" idx="4294967295"/>
          </p:nvPr>
        </p:nvSpPr>
        <p:spPr>
          <a:xfrm>
            <a:off x="6965925" y="2090137"/>
            <a:ext cx="1816500" cy="68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dirty="0"/>
              <a:t>Threats</a:t>
            </a:r>
            <a:endParaRPr sz="2400" dirty="0"/>
          </a:p>
        </p:txBody>
      </p:sp>
      <p:sp>
        <p:nvSpPr>
          <p:cNvPr id="1060" name="Google Shape;1060;p44"/>
          <p:cNvSpPr/>
          <p:nvPr/>
        </p:nvSpPr>
        <p:spPr>
          <a:xfrm>
            <a:off x="924887" y="1392324"/>
            <a:ext cx="755464" cy="687175"/>
          </a:xfrm>
          <a:custGeom>
            <a:avLst/>
            <a:gdLst/>
            <a:ahLst/>
            <a:cxnLst/>
            <a:rect l="l" t="t" r="r" b="b"/>
            <a:pathLst>
              <a:path w="9135" h="8309" extrusionOk="0">
                <a:moveTo>
                  <a:pt x="4569" y="1"/>
                </a:moveTo>
                <a:cubicBezTo>
                  <a:pt x="2681" y="1"/>
                  <a:pt x="972" y="1299"/>
                  <a:pt x="524" y="3217"/>
                </a:cubicBezTo>
                <a:cubicBezTo>
                  <a:pt x="1" y="5451"/>
                  <a:pt x="1395" y="7676"/>
                  <a:pt x="3630" y="8199"/>
                </a:cubicBezTo>
                <a:cubicBezTo>
                  <a:pt x="3947" y="8273"/>
                  <a:pt x="4265" y="8309"/>
                  <a:pt x="4577" y="8309"/>
                </a:cubicBezTo>
                <a:cubicBezTo>
                  <a:pt x="6465" y="8309"/>
                  <a:pt x="8172" y="7010"/>
                  <a:pt x="8612" y="5093"/>
                </a:cubicBezTo>
                <a:cubicBezTo>
                  <a:pt x="9135" y="2858"/>
                  <a:pt x="7751" y="633"/>
                  <a:pt x="5516" y="110"/>
                </a:cubicBezTo>
                <a:cubicBezTo>
                  <a:pt x="5199" y="36"/>
                  <a:pt x="4881" y="1"/>
                  <a:pt x="4569"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4800" dirty="0">
                <a:latin typeface="Cambria" panose="02040503050406030204" pitchFamily="18" charset="0"/>
                <a:ea typeface="Cambria" panose="02040503050406030204" pitchFamily="18" charset="0"/>
              </a:rPr>
              <a:t> S</a:t>
            </a:r>
            <a:endParaRPr sz="4800" dirty="0">
              <a:latin typeface="Cambria" panose="02040503050406030204" pitchFamily="18" charset="0"/>
              <a:ea typeface="Cambria" panose="02040503050406030204" pitchFamily="18" charset="0"/>
            </a:endParaRPr>
          </a:p>
        </p:txBody>
      </p:sp>
      <p:sp>
        <p:nvSpPr>
          <p:cNvPr id="1067" name="Google Shape;1067;p44"/>
          <p:cNvSpPr/>
          <p:nvPr/>
        </p:nvSpPr>
        <p:spPr>
          <a:xfrm>
            <a:off x="5246768" y="1386648"/>
            <a:ext cx="755464" cy="687175"/>
          </a:xfrm>
          <a:custGeom>
            <a:avLst/>
            <a:gdLst/>
            <a:ahLst/>
            <a:cxnLst/>
            <a:rect l="l" t="t" r="r" b="b"/>
            <a:pathLst>
              <a:path w="9135" h="8309" extrusionOk="0">
                <a:moveTo>
                  <a:pt x="4569" y="1"/>
                </a:moveTo>
                <a:cubicBezTo>
                  <a:pt x="2681" y="1"/>
                  <a:pt x="972" y="1299"/>
                  <a:pt x="524" y="3217"/>
                </a:cubicBezTo>
                <a:cubicBezTo>
                  <a:pt x="1" y="5451"/>
                  <a:pt x="1395" y="7676"/>
                  <a:pt x="3630" y="8199"/>
                </a:cubicBezTo>
                <a:cubicBezTo>
                  <a:pt x="3947" y="8273"/>
                  <a:pt x="4265" y="8309"/>
                  <a:pt x="4577" y="8309"/>
                </a:cubicBezTo>
                <a:cubicBezTo>
                  <a:pt x="6465" y="8309"/>
                  <a:pt x="8172" y="7010"/>
                  <a:pt x="8612" y="5093"/>
                </a:cubicBezTo>
                <a:cubicBezTo>
                  <a:pt x="9135" y="2858"/>
                  <a:pt x="7751" y="633"/>
                  <a:pt x="5516" y="110"/>
                </a:cubicBezTo>
                <a:cubicBezTo>
                  <a:pt x="5199" y="36"/>
                  <a:pt x="4881" y="1"/>
                  <a:pt x="4569" y="1"/>
                </a:cubicBezTo>
                <a:close/>
              </a:path>
            </a:pathLst>
          </a:custGeom>
          <a:solidFill>
            <a:schemeClr val="lt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latin typeface="Cambria" panose="02040503050406030204" pitchFamily="18" charset="0"/>
                <a:ea typeface="Cambria" panose="02040503050406030204" pitchFamily="18" charset="0"/>
              </a:rPr>
              <a:t>o</a:t>
            </a:r>
            <a:endParaRPr sz="4800" dirty="0">
              <a:latin typeface="Cambria" panose="02040503050406030204" pitchFamily="18" charset="0"/>
              <a:ea typeface="Cambria" panose="02040503050406030204" pitchFamily="18" charset="0"/>
            </a:endParaRPr>
          </a:p>
        </p:txBody>
      </p:sp>
      <p:sp>
        <p:nvSpPr>
          <p:cNvPr id="1068" name="Google Shape;1068;p44"/>
          <p:cNvSpPr/>
          <p:nvPr/>
        </p:nvSpPr>
        <p:spPr>
          <a:xfrm>
            <a:off x="7450899" y="1390237"/>
            <a:ext cx="755465" cy="687175"/>
          </a:xfrm>
          <a:custGeom>
            <a:avLst/>
            <a:gdLst/>
            <a:ahLst/>
            <a:cxnLst/>
            <a:rect l="l" t="t" r="r" b="b"/>
            <a:pathLst>
              <a:path w="9135" h="8309" extrusionOk="0">
                <a:moveTo>
                  <a:pt x="4569" y="1"/>
                </a:moveTo>
                <a:cubicBezTo>
                  <a:pt x="2681" y="1"/>
                  <a:pt x="972" y="1299"/>
                  <a:pt x="524" y="3217"/>
                </a:cubicBezTo>
                <a:cubicBezTo>
                  <a:pt x="1" y="5451"/>
                  <a:pt x="1395" y="7676"/>
                  <a:pt x="3630" y="8199"/>
                </a:cubicBezTo>
                <a:cubicBezTo>
                  <a:pt x="3947" y="8273"/>
                  <a:pt x="4265" y="8309"/>
                  <a:pt x="4577" y="8309"/>
                </a:cubicBezTo>
                <a:cubicBezTo>
                  <a:pt x="6465" y="8309"/>
                  <a:pt x="8172" y="7010"/>
                  <a:pt x="8612" y="5093"/>
                </a:cubicBezTo>
                <a:cubicBezTo>
                  <a:pt x="9135" y="2858"/>
                  <a:pt x="7751" y="633"/>
                  <a:pt x="5516" y="110"/>
                </a:cubicBezTo>
                <a:cubicBezTo>
                  <a:pt x="5199" y="36"/>
                  <a:pt x="4881" y="1"/>
                  <a:pt x="4569"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4800" dirty="0">
                <a:latin typeface="Cambria" panose="02040503050406030204" pitchFamily="18" charset="0"/>
                <a:ea typeface="Cambria" panose="02040503050406030204" pitchFamily="18" charset="0"/>
              </a:rPr>
              <a:t>T</a:t>
            </a:r>
            <a:endParaRPr sz="4800" dirty="0">
              <a:latin typeface="Cambria" panose="02040503050406030204" pitchFamily="18" charset="0"/>
              <a:ea typeface="Cambria" panose="02040503050406030204"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Investor Social Media by Slidesgo">
  <a:themeElements>
    <a:clrScheme name="Simple Light">
      <a:dk1>
        <a:srgbClr val="07105C"/>
      </a:dk1>
      <a:lt1>
        <a:srgbClr val="FFFFFF"/>
      </a:lt1>
      <a:dk2>
        <a:srgbClr val="FDE571"/>
      </a:dk2>
      <a:lt2>
        <a:srgbClr val="8FCEF9"/>
      </a:lt2>
      <a:accent1>
        <a:srgbClr val="07105C"/>
      </a:accent1>
      <a:accent2>
        <a:srgbClr val="5664E1"/>
      </a:accent2>
      <a:accent3>
        <a:srgbClr val="1226DB"/>
      </a:accent3>
      <a:accent4>
        <a:srgbClr val="23295C"/>
      </a:accent4>
      <a:accent5>
        <a:srgbClr val="0E1DA8"/>
      </a:accent5>
      <a:accent6>
        <a:srgbClr val="FFB127"/>
      </a:accent6>
      <a:hlink>
        <a:srgbClr val="E1D45A"/>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TotalTime>
  <Words>507</Words>
  <Application>Microsoft Office PowerPoint</Application>
  <PresentationFormat>On-screen Show (16:9)</PresentationFormat>
  <Paragraphs>82</Paragraphs>
  <Slides>14</Slides>
  <Notes>12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Arial</vt:lpstr>
      <vt:lpstr>Cambria</vt:lpstr>
      <vt:lpstr>Times New Roman</vt:lpstr>
      <vt:lpstr>Microsoft Tai Le</vt:lpstr>
      <vt:lpstr>Montserrat </vt:lpstr>
      <vt:lpstr>Forte</vt:lpstr>
      <vt:lpstr>Roboto Slab</vt:lpstr>
      <vt:lpstr>Symbol</vt:lpstr>
      <vt:lpstr>Open Sans</vt:lpstr>
      <vt:lpstr>Montserrat</vt:lpstr>
      <vt:lpstr>MingLiU_HKSCS-ExtB</vt:lpstr>
      <vt:lpstr>Calibri Light</vt:lpstr>
      <vt:lpstr>Investor Social Media by Slidesgo</vt:lpstr>
      <vt:lpstr>PowerPoint Presentation</vt:lpstr>
      <vt:lpstr>Introduction </vt:lpstr>
      <vt:lpstr>MISSION</vt:lpstr>
      <vt:lpstr>Completive advantage </vt:lpstr>
      <vt:lpstr>Funding </vt:lpstr>
      <vt:lpstr>Market size </vt:lpstr>
      <vt:lpstr>Target market </vt:lpstr>
      <vt:lpstr>PowerPoint Presentation</vt:lpstr>
      <vt:lpstr>SWOT Analysis </vt:lpstr>
      <vt:lpstr>Pest Analysis </vt:lpstr>
      <vt:lpstr>PowerPoint Presentation</vt:lpstr>
      <vt:lpstr>Distribution strategy </vt:lpstr>
      <vt:lpstr>Guerrilla marketing: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Hazem Galal</dc:creator>
  <cp:lastModifiedBy>Fady</cp:lastModifiedBy>
  <cp:revision>24</cp:revision>
  <dcterms:modified xsi:type="dcterms:W3CDTF">2023-05-25T06:58:22Z</dcterms:modified>
</cp:coreProperties>
</file>